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705" autoAdjust="0"/>
  </p:normalViewPr>
  <p:slideViewPr>
    <p:cSldViewPr>
      <p:cViewPr>
        <p:scale>
          <a:sx n="80" d="100"/>
          <a:sy n="80" d="100"/>
        </p:scale>
        <p:origin x="-1086" y="6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CFE92-E2AE-4DBD-9D5C-68687FE62A2A}" type="slidenum">
              <a:rPr lang="tr-TR" smtClean="0"/>
              <a:pPr/>
              <a:t>‹#›</a:t>
            </a:fld>
            <a:endParaRPr lang="tr-TR"/>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95" name="Title 94"/>
          <p:cNvSpPr>
            <a:spLocks noGrp="1"/>
          </p:cNvSpPr>
          <p:nvPr>
            <p:ph type="title"/>
          </p:nvPr>
        </p:nvSpPr>
        <p:spPr>
          <a:xfrm>
            <a:off x="457200" y="4463568"/>
            <a:ext cx="8305800" cy="1143000"/>
          </a:xfrm>
        </p:spPr>
        <p:txBody>
          <a:bodyPr/>
          <a:lstStyle/>
          <a:p>
            <a:r>
              <a:rPr lang="tr-TR" smtClean="0"/>
              <a:t>Asıl başlık stili için tıklatın</a:t>
            </a:r>
            <a:endParaRPr lang="en-US"/>
          </a:p>
        </p:txBody>
      </p:sp>
      <p:sp>
        <p:nvSpPr>
          <p:cNvPr id="2" name="Date Placeholder 1"/>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91" name="Footer Placeholder 90"/>
          <p:cNvSpPr>
            <a:spLocks noGrp="1"/>
          </p:cNvSpPr>
          <p:nvPr>
            <p:ph type="ftr" sz="quarter" idx="11"/>
          </p:nvPr>
        </p:nvSpPr>
        <p:spPr/>
        <p:txBody>
          <a:bodyPr/>
          <a:lstStyle/>
          <a:p>
            <a:endParaRPr lang="tr-TR"/>
          </a:p>
        </p:txBody>
      </p:sp>
      <p:sp>
        <p:nvSpPr>
          <p:cNvPr id="92" name="Slide Number Placeholder 91"/>
          <p:cNvSpPr>
            <a:spLocks noGrp="1"/>
          </p:cNvSpPr>
          <p:nvPr>
            <p:ph type="sldNum" sz="quarter" idx="12"/>
          </p:nvPr>
        </p:nvSpPr>
        <p:spPr/>
        <p:txBody>
          <a:bodyPr/>
          <a:lstStyle/>
          <a:p>
            <a:fld id="{38FCFE92-E2AE-4DBD-9D5C-68687FE62A2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4"/>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8FCFE92-E2AE-4DBD-9D5C-68687FE62A2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8FCFE92-E2AE-4DBD-9D5C-68687FE62A2A}" type="slidenum">
              <a:rPr lang="tr-TR" smtClean="0"/>
              <a:pPr/>
              <a:t>‹#›</a:t>
            </a:fld>
            <a:endParaRPr lang="tr-TR"/>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5" name="Date Placeholder 4"/>
          <p:cNvSpPr>
            <a:spLocks noGrp="1"/>
          </p:cNvSpPr>
          <p:nvPr>
            <p:ph type="dt" sz="half" idx="10"/>
          </p:nvPr>
        </p:nvSpPr>
        <p:spPr/>
        <p:txBody>
          <a:bodyPr/>
          <a:lstStyle/>
          <a:p>
            <a:fld id="{8B6B7A5C-C5EF-4A4F-A688-665627B54834}" type="datetimeFigureOut">
              <a:rPr lang="tr-TR" smtClean="0"/>
              <a:pPr/>
              <a:t>07.01.2016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8FCFE92-E2AE-4DBD-9D5C-68687FE62A2A}" type="slidenum">
              <a:rPr lang="tr-TR" smtClean="0"/>
              <a:pPr/>
              <a:t>‹#›</a:t>
            </a:fld>
            <a:endParaRPr lang="tr-TR"/>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8B6B7A5C-C5EF-4A4F-A688-665627B54834}" type="datetimeFigureOut">
              <a:rPr lang="tr-TR" smtClean="0"/>
              <a:pPr/>
              <a:t>07.01.2016</a:t>
            </a:fld>
            <a:endParaRPr lang="tr-TR"/>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38FCFE92-E2AE-4DBD-9D5C-68687FE62A2A}"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15.gi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atasozleri.gen.trilgili/%25post_tag%25"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gif"/><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Yer Tutucusu 4"/>
          <p:cNvSpPr>
            <a:spLocks noGrp="1"/>
          </p:cNvSpPr>
          <p:nvPr>
            <p:ph type="body" idx="1"/>
          </p:nvPr>
        </p:nvSpPr>
        <p:spPr>
          <a:xfrm>
            <a:off x="467544" y="4509120"/>
            <a:ext cx="8305800" cy="414649"/>
          </a:xfrm>
        </p:spPr>
        <p:txBody>
          <a:bodyPr>
            <a:noAutofit/>
          </a:bodyPr>
          <a:lstStyle/>
          <a:p>
            <a:r>
              <a:rPr lang="tr-TR" sz="2400" dirty="0">
                <a:latin typeface="Monotype Corsiva" pitchFamily="66" charset="0"/>
              </a:rPr>
              <a:t>Atalarımızın uzun denemelere dayanan yargılarını, tecrübelerini, bilgece düşünce ya da öğüt olarak ifade eden ve kalıplaşmış biçimleri bulunan kamuca benimsenmiş özlü sözlerdir. </a:t>
            </a:r>
          </a:p>
        </p:txBody>
      </p:sp>
      <p:sp>
        <p:nvSpPr>
          <p:cNvPr id="4" name="Başlık 3"/>
          <p:cNvSpPr>
            <a:spLocks noGrp="1"/>
          </p:cNvSpPr>
          <p:nvPr>
            <p:ph type="title"/>
          </p:nvPr>
        </p:nvSpPr>
        <p:spPr>
          <a:xfrm>
            <a:off x="611560" y="1268760"/>
            <a:ext cx="8305800" cy="802918"/>
          </a:xfrm>
        </p:spPr>
        <p:txBody>
          <a:bodyPr/>
          <a:lstStyle/>
          <a:p>
            <a:pPr algn="ctr"/>
            <a:r>
              <a:rPr lang="tr-TR" dirty="0">
                <a:solidFill>
                  <a:srgbClr val="0070C0"/>
                </a:solidFill>
                <a:latin typeface="Monotype Corsiva" pitchFamily="66" charset="0"/>
              </a:rPr>
              <a:t>Atasözü Nedir? Özellikleri Nelerdir</a:t>
            </a:r>
            <a:r>
              <a:rPr lang="tr-TR" dirty="0" smtClean="0">
                <a:solidFill>
                  <a:srgbClr val="0070C0"/>
                </a:solidFill>
                <a:latin typeface="Monotype Corsiva" pitchFamily="66" charset="0"/>
              </a:rPr>
              <a:t>?</a:t>
            </a:r>
            <a:endParaRPr lang="tr-TR" dirty="0">
              <a:solidFill>
                <a:srgbClr val="0070C0"/>
              </a:solidFill>
              <a:latin typeface="Monotype Corsiva" pitchFamily="66" charset="0"/>
            </a:endParaRPr>
          </a:p>
        </p:txBody>
      </p:sp>
    </p:spTree>
    <p:extLst>
      <p:ext uri="{BB962C8B-B14F-4D97-AF65-F5344CB8AC3E}">
        <p14:creationId xmlns="" xmlns:p14="http://schemas.microsoft.com/office/powerpoint/2010/main" val="916613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00549" y="4581128"/>
            <a:ext cx="8305800" cy="414649"/>
          </a:xfrm>
        </p:spPr>
        <p:txBody>
          <a:bodyPr>
            <a:noAutofit/>
          </a:bodyPr>
          <a:lstStyle/>
          <a:p>
            <a:r>
              <a:rPr lang="tr-TR" dirty="0" smtClean="0">
                <a:latin typeface="Monotype Corsiva" pitchFamily="66" charset="0"/>
              </a:rPr>
              <a:t>İnsanın gücü sınırlıdır. Bunun için büyük işlerin üstesinden tek başına gelemez. Bu tür işleri başarabilmek için başkalarıyla işbirliğine, dayanışmaya girer. Güçleri birleştirerek zor işlerin altından böylelikle kalkar.</a:t>
            </a:r>
          </a:p>
          <a:p>
            <a:endParaRPr lang="tr-TR" dirty="0">
              <a:latin typeface="Monotype Corsiva" pitchFamily="66" charset="0"/>
            </a:endParaRPr>
          </a:p>
        </p:txBody>
      </p:sp>
      <p:sp>
        <p:nvSpPr>
          <p:cNvPr id="4" name="Metin kutusu 3"/>
          <p:cNvSpPr txBox="1"/>
          <p:nvPr/>
        </p:nvSpPr>
        <p:spPr>
          <a:xfrm>
            <a:off x="1785918" y="1628800"/>
            <a:ext cx="5786478" cy="461665"/>
          </a:xfrm>
          <a:prstGeom prst="rect">
            <a:avLst/>
          </a:prstGeom>
          <a:noFill/>
        </p:spPr>
        <p:txBody>
          <a:bodyPr wrap="square" rtlCol="0">
            <a:spAutoFit/>
          </a:bodyPr>
          <a:lstStyle/>
          <a:p>
            <a:r>
              <a:rPr lang="tr-TR" sz="2400" b="1" dirty="0" smtClean="0">
                <a:latin typeface="Monotype Corsiva" pitchFamily="66" charset="0"/>
              </a:rPr>
              <a:t>  </a:t>
            </a:r>
            <a:r>
              <a:rPr lang="fi-FI" sz="2400" b="1" dirty="0" smtClean="0">
                <a:latin typeface="Monotype Corsiva" pitchFamily="66" charset="0"/>
              </a:rPr>
              <a:t>Bir</a:t>
            </a:r>
            <a:r>
              <a:rPr lang="tr-TR" sz="2400" b="1" dirty="0" smtClean="0">
                <a:latin typeface="Monotype Corsiva" pitchFamily="66" charset="0"/>
              </a:rPr>
              <a:t>                 </a:t>
            </a:r>
            <a:r>
              <a:rPr lang="fi-FI" sz="2400" b="1" dirty="0" smtClean="0">
                <a:latin typeface="Monotype Corsiva" pitchFamily="66" charset="0"/>
              </a:rPr>
              <a:t>in </a:t>
            </a:r>
            <a:r>
              <a:rPr lang="fi-FI" sz="2400" b="1" dirty="0">
                <a:latin typeface="Monotype Corsiva" pitchFamily="66" charset="0"/>
              </a:rPr>
              <a:t>nesi </a:t>
            </a:r>
            <a:r>
              <a:rPr lang="fi-FI" sz="2400" b="1" dirty="0" smtClean="0">
                <a:latin typeface="Monotype Corsiva" pitchFamily="66" charset="0"/>
              </a:rPr>
              <a:t>var</a:t>
            </a:r>
            <a:r>
              <a:rPr lang="tr-TR" sz="2400" b="1" dirty="0" smtClean="0">
                <a:latin typeface="Monotype Corsiva" pitchFamily="66" charset="0"/>
              </a:rPr>
              <a:t> </a:t>
            </a:r>
            <a:r>
              <a:rPr lang="fi-FI" sz="2400" b="1" dirty="0" smtClean="0">
                <a:latin typeface="Monotype Corsiva" pitchFamily="66" charset="0"/>
              </a:rPr>
              <a:t> </a:t>
            </a:r>
            <a:r>
              <a:rPr lang="fi-FI" sz="2400" b="1" dirty="0">
                <a:latin typeface="Monotype Corsiva" pitchFamily="66" charset="0"/>
              </a:rPr>
              <a:t>iki </a:t>
            </a:r>
            <a:r>
              <a:rPr lang="tr-TR" sz="2400" b="1" dirty="0">
                <a:latin typeface="Monotype Corsiva" pitchFamily="66" charset="0"/>
              </a:rPr>
              <a:t> </a:t>
            </a:r>
            <a:r>
              <a:rPr lang="tr-TR" sz="2400" b="1" dirty="0" smtClean="0">
                <a:latin typeface="Monotype Corsiva" pitchFamily="66" charset="0"/>
              </a:rPr>
              <a:t>            </a:t>
            </a:r>
            <a:r>
              <a:rPr lang="fi-FI" sz="2400" b="1" dirty="0" smtClean="0">
                <a:latin typeface="Monotype Corsiva" pitchFamily="66" charset="0"/>
              </a:rPr>
              <a:t>in sesi var</a:t>
            </a:r>
            <a:r>
              <a:rPr lang="tr-TR" sz="2400" b="1" dirty="0" smtClean="0">
                <a:latin typeface="Monotype Corsiva" pitchFamily="66" charset="0"/>
              </a:rPr>
              <a:t>.</a:t>
            </a:r>
            <a:endParaRPr lang="tr-TR" sz="2400" dirty="0">
              <a:latin typeface="Monotype Corsiva" pitchFamily="66" charset="0"/>
            </a:endParaRPr>
          </a:p>
        </p:txBody>
      </p:sp>
      <p:pic>
        <p:nvPicPr>
          <p:cNvPr id="2050" name="Picture 2" descr="http://imganaliz.hurriyet.com.tr/LiveImages/YeniFotoAnaliz/094/Bu%20el%20hareketlerini%20asla%20yapmay%C4%B1n/ScreenHunter_34%20Dec.%2022%2022.2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71736" y="1428736"/>
            <a:ext cx="825580" cy="792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Lst>
        </p:spPr>
      </p:pic>
      <p:pic>
        <p:nvPicPr>
          <p:cNvPr id="2054" name="Picture 6" descr="http://i42.tinypic.com/e9x7q9.gif"/>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74540" y="1417422"/>
            <a:ext cx="756488" cy="7920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471620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39552" y="4509120"/>
            <a:ext cx="8305800" cy="414649"/>
          </a:xfrm>
        </p:spPr>
        <p:txBody>
          <a:bodyPr>
            <a:noAutofit/>
          </a:bodyPr>
          <a:lstStyle/>
          <a:p>
            <a:r>
              <a:rPr lang="tr-TR" dirty="0">
                <a:latin typeface="Monotype Corsiva" pitchFamily="66" charset="0"/>
              </a:rPr>
              <a:t>Kendisinden iş beklenilen kimseden emeğinin karşılığı esirgenmemelidir; insan ya da hayvan olsun, çalışan mutlaka doyurulmalıdır.</a:t>
            </a:r>
          </a:p>
          <a:p>
            <a:endParaRPr lang="tr-TR" dirty="0">
              <a:latin typeface="Monotype Corsiva" pitchFamily="66" charset="0"/>
            </a:endParaRPr>
          </a:p>
        </p:txBody>
      </p:sp>
      <p:sp>
        <p:nvSpPr>
          <p:cNvPr id="4" name="Metin kutusu 3"/>
          <p:cNvSpPr txBox="1"/>
          <p:nvPr/>
        </p:nvSpPr>
        <p:spPr>
          <a:xfrm>
            <a:off x="2987824" y="1916832"/>
            <a:ext cx="2598788" cy="461665"/>
          </a:xfrm>
          <a:prstGeom prst="rect">
            <a:avLst/>
          </a:prstGeom>
          <a:noFill/>
        </p:spPr>
        <p:txBody>
          <a:bodyPr wrap="none" rtlCol="0">
            <a:spAutoFit/>
          </a:bodyPr>
          <a:lstStyle/>
          <a:p>
            <a:r>
              <a:rPr lang="tr-TR" sz="2400" b="1" dirty="0" smtClean="0">
                <a:latin typeface="Monotype Corsiva" pitchFamily="66" charset="0"/>
              </a:rPr>
              <a:t>  Aç              oynamaz</a:t>
            </a:r>
            <a:r>
              <a:rPr lang="tr-TR" sz="2400" b="1" dirty="0">
                <a:latin typeface="Monotype Corsiva" pitchFamily="66" charset="0"/>
              </a:rPr>
              <a:t>.</a:t>
            </a:r>
            <a:endParaRPr lang="tr-TR" sz="2400" dirty="0">
              <a:latin typeface="Monotype Corsiva" pitchFamily="66" charset="0"/>
            </a:endParaRPr>
          </a:p>
        </p:txBody>
      </p:sp>
      <p:pic>
        <p:nvPicPr>
          <p:cNvPr id="1026" name="Picture 2" descr="Yürüyen Ayı Animasyonu"/>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57554" y="1516242"/>
            <a:ext cx="1214446" cy="135951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42458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39552" y="4509120"/>
            <a:ext cx="8305800" cy="414649"/>
          </a:xfrm>
        </p:spPr>
        <p:txBody>
          <a:bodyPr>
            <a:noAutofit/>
          </a:bodyPr>
          <a:lstStyle/>
          <a:p>
            <a:r>
              <a:rPr lang="tr-TR" dirty="0">
                <a:latin typeface="Monotype Corsiva" pitchFamily="66" charset="0"/>
              </a:rPr>
              <a:t>Yoksulluk çeken, varlık yüzü görmeyen kişi sürekli ihtiyaç duyduğu şeylerin hasretini çeker; kendisini onları elde etme hayaline kaptırır, olmayacak düşler kurar.</a:t>
            </a:r>
          </a:p>
          <a:p>
            <a:endParaRPr lang="tr-TR" dirty="0">
              <a:latin typeface="Monotype Corsiva" pitchFamily="66" charset="0"/>
            </a:endParaRPr>
          </a:p>
        </p:txBody>
      </p:sp>
      <p:sp>
        <p:nvSpPr>
          <p:cNvPr id="4" name="Metin kutusu 3"/>
          <p:cNvSpPr txBox="1"/>
          <p:nvPr/>
        </p:nvSpPr>
        <p:spPr>
          <a:xfrm>
            <a:off x="1285852" y="1857364"/>
            <a:ext cx="5908990" cy="461665"/>
          </a:xfrm>
          <a:prstGeom prst="rect">
            <a:avLst/>
          </a:prstGeom>
          <a:noFill/>
        </p:spPr>
        <p:txBody>
          <a:bodyPr wrap="none" rtlCol="0">
            <a:spAutoFit/>
          </a:bodyPr>
          <a:lstStyle/>
          <a:p>
            <a:r>
              <a:rPr lang="tr-TR" sz="2400" b="1" dirty="0" smtClean="0">
                <a:latin typeface="Monotype Corsiva" pitchFamily="66" charset="0"/>
              </a:rPr>
              <a:t>    Aç                  kendini                   ambarında görür.</a:t>
            </a:r>
            <a:endParaRPr lang="tr-TR" sz="2400" dirty="0">
              <a:latin typeface="Monotype Corsiva" pitchFamily="66" charset="0"/>
            </a:endParaRPr>
          </a:p>
        </p:txBody>
      </p:sp>
      <p:pic>
        <p:nvPicPr>
          <p:cNvPr id="2052" name="Picture 4" descr="http://t3.gstatic.com/images?q=tbn:ANd9GcS-HuCZZ0wE8cU-OXxrM2vmxSKvj1osn4nnaFAzeWwRBGd8PFw"/>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43108" y="1500174"/>
            <a:ext cx="960105" cy="11521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3" name="AutoShape 6" descr="data:image/jpeg;base64,/9j/4AAQSkZJRgABAQAAAQABAAD/2wCEAAkGBhQSERUUERQUFBQUFBkWFxgUFBQUFxcWGBQVFBcXFBQXHCYeFxkjGRUUHy8gJCcpLCwsFR4xNTAqNSYrLCkBCQoKDgwOGg8PGiwcHyQpLCwsLCksKSksLCwsKSkpLCwpLCwsKSksKSkpKSwpKSwsKSwsKSwpLCwpKSwpKSwsLP/AABEIAMIBAwMBIgACEQEDEQH/xAAbAAADAAMBAQAAAAAAAAAAAAADBAUAAgYBB//EAD8QAAEDAgMGAwYEBQMDBQAAAAEAAhEDIQQSMQUiQVFhcROBkTKhscHR8AZCUuEUI2JygjOi8ZKywmNzo8PS/8QAGgEAAwEBAQEAAAAAAAAAAAAAAgMEAQAFBv/EACYRAAICAwEBAAIBBAMAAAAAAAABAhEDITESQQQyEyJxgfBCUWH/2gAMAwEAAhEDEQA/AJOGZchBqUoKay3lErUuK8Sz6gQy2Wrad0zkXjGbyFs0Zr0ohVtltsp9e4Cs7Po7k9EpvQMuCGOdJU+rTsqNdkuKBVZZDYUUTQxHoNuFuKaJSZdY5DqMxFO6ew43EPEU7BFos3ENgNaF2M3l5WZvJqky5Xhpby6wjWtThoS9OjJCoYtug6Lyjh7+SyzFw8r8AmaNKBKAylvAJ7IV1gtaol4sZimsDhoRn4aEYuysW2C1oS2lieCkGmnarZKH4S6x8YUhTw1nhpo0lvRwxcYXWa1Rrs3ZhqOFl0OLcKbMrdVvh6HhN6/Pkh0cGarpOnxTP/CGb9O3wTwlCTmK0x2MHstT+0KYY2AoopSUDfwBL1sWq05QKtLgFT8BenCxcokxl0IUKIaJOqYpG0rR7ZKcNIBqOwJME1yxMtIhYuFWQKTZHZNijLeyC2nDuhVHAgGQucitkaqyCvadO6dxeHutKVO6ByNR65iuYQwzyUkN1VTC+xHT6pXoyfBGuN8oJZITVZm998oXraWoQuQyHCeKSIykmDSW7KKH0OPatPdCYw9HcRPC3B3R6FGx7LPQlvQk2jY/fVEp4fe++SZNGw7/ALJihQuV3o1y0Sq9PfKZZRgd0U0JPmm30YIHIfuusz1WhBlGDKMxl4TTKFxyGqIWibdvNd6FuVsSZRkyfJL4tkmFWdTDWpJzF3oODt2TfAXngKiaK88Fd6H+ieMOquz8AGiTqdOnVbYXBSZiwTjmE2CZF/SbLkvSFXU8xtpoPqnGO8NkcUxRoBjZ6fcKXjq5eYCJyom/fXwm4xxe5btweUXTtLChozOWOI9p3kEAblukLNoQJKnYyqncVXJ6BJOpTcrvQSVbYvQoElNPbBRKDEWjBmRwRKQqbNSVik4nFOzmNJXqZsWCLZCNhSQQV5h7jt9/Fb6IZMtaDYmmlWN3lS9oeXwCSpt3kpvQCezGNuU/hzAHb5pWk3eTjGXb5+6Sl2HPgu6nvHvHz+aYqU7le1Bd3cH1aEYs+H0KFs2L0JsZKM2ktqNOJHVMhiFsameMbux1RadOxPZY1qbY3d7n7+K6xE2LVG+4JkMgH75D6oeWSe6ZLbDqf2+JK6zG+AKdK4nhdEDbkrHnXv8AsjUG3g8IJ++111gt/QbqcNHM38llKl9/FErOzORG6eU/QLrBvX9xbEckDwkwQvC1ZY+OkL+GiUcNJhFay6cpAME8fv7CZCNsVly0qR7VpBrcrR/cf3SzGkzaGjW2vRoTdR4aJNou4nh9SuY2p+JW7wDiIMQDfrPVUNESmNbV29owCJ4Az70rQxcOBykjtr1SFLarXTAlx1PADg0KjgMIXbz7DWDyGhPyCB2EpaoNWDnbx/Ycu5QYlMV6oPQD780KOWiXJj4IBUal6glGcZnotWtk91yCk6GcPQshVsLkGabXlNF/AKLj9o3LD1smxJnKzwU2uvOqxJU8I+AvE3/JlnuEdBjnZNVW/fx+qUfTLSqD2ywO8vMD6R6IJHo3asNhxu+U+n7ImBwOeY1v7j+6LsWlma0n8ruPI6+4+5O4mh/DVQ+f5Rs7+mRY9pQJWS5J0TKuHyPjr80bLvN/vI9xCLiKwqZqjbtGvOeQSONxsGmW/mrD0zQluOwlk9R2GYZcezT7oTdMffkpmFrbw602EeZVOgbn75IGqGxf9IMDfjm2fQpptNDfTu08pHkR/wAJloQDLNC34pioYb6e8yh1BbsfkVlb22t6knyt8StFPbNqYue5TVQ73Ye//lLYIy49HPJ7NPzsiTMnkfeZPyW/AG7f+/TKVKYCac2B3+Gp9folqL4ceQAHck6Ld+8YmwN/iVi4BLbPWsm50WVHW73PyXr3X+/vRDcZWMOKt2zVetbK9DVvSkuLWcLOdrGhgdYjuSBzRQi5M2c/KCZCBDfaNp5dvv3Aov8ACxDnkANuAece075BBxWMaxs+y1vw5D9Tio2L2iX5HPMBx3WzugX3nHibEqtVEhk2xHa/4iaTcnI0gxxdzcRwbAt3XGbIpmq/xXsdULnEtBBy3JM/1FVdkbPbXqvdVeKgc4kCbETAzDV0gA5dNJXZYJrRDWDNlPAWb05eQR2oqvoAhs3ZDgWvcAX/AJW6NYOcDinqpOk24n9R6c1vXrODuHYf+R4BLl8mBqeP05BInKh+OLZlKlmPQfdl7WHD1TMBohJ4msGCXa8O/IJHWW6igNUxroFrhhmM6Ae9atpEjM/yHwJTeEpEtmIBOp+QTookyyE9pVfDOYW4eUKBgnh9YEiSeKo7crSC0czPYixlK/h+iQwudE8CeAT48sVEr1MS0GOSxKmk03M+QKxZ5G0eY3CEDqLd2n2SPviFvsszuH82n93D5jzTVF3iMg3LLd2HUeSQdTLH+cg+l/Ox81kiyPKLewKI3mu/UndtV/Dp5agJYbTrbk7l3StB+9nFg+D2doR/1Aeqe2pScKf6wRpxjtxHwXQIc2mT62DbToMp04c5+9J0AjNmPQWXOVMSC5uXSmHuEjgLtJ67s/5LocDlpYYvBLi+zBxaJy5R5z7lzOIBZXc2IZ7LidLgDd5668kVCYyDsMOo/wDtUz/8rB8CrWEP82oOWT3sP0UPH1AKtPpR+D2P+APormG/16n9tP8A+xTzR6GPaHmtlbtCHh3yJ7/ErdhkecehhIGnrxb1/wC0oVIzWd/Sxg83Fzj7gFtVfEdSR/tchUHwazjwI/20m/VEhdhdn61etQgdgZPvj0TuHbIE2GYz6x62XP4XawY97H5oBkuAOpGaPUgFdPWaKWHk65S885IJsjUWyeU0udFJAlxsAc3nwXjTlawHV0vd8Y+CQpYoVB/TmHoxoc7/AHHL5I1etBk3ysE/3OOaP+0JdDPtDDXy49LeZufdCIh0KeVoB11Pc3K2qyGFw7C07xsIHEybDn0lYlbGOXlWHayAXOsALk8Oi8Y9rWTOVupJ1cTc27nTqlKtB1QtBu0CbG0zEk8eh6ypm1qxNJ9Wd2ldoGjoIawgcGhwJmbwqoquEc5b2ExVYYgtaWwyHvJBvuAuyM5nm7iTAsFNwWFOJpfzjAabBph0O3sk8BlLRa+uiZwe2PFpzQF8mS9srfacYiYJgW5nkh0Nl1GN3qthd7mgNc4n8rT+XqZJ7IxI9hqFGgMrKbA4iIA0B/UTJnzT1HEBrIpwCOIjK3n/AHOjhpzSFfZzAM7oi0NE6nQDiSeLjJPCF64kAB1o/KLeo4dvmUDlTGxhatnr3RfidAbknm74omHblubuPCeHEnldT6eMDiTMXygkHKIuT1+gQBinvqhrDlYLlxuTpfqdOgmyU02UxaSKWJxob/U+NNAOpP5R7yg0KcnM7ed7h2HAfFEqUwXQNJ8y7i4npzTD2ANgf8nmsQTYGm3M6OA1TzsU0M3rQ2fU/stMNh8oMXtPdTtpUy54EjLG9zy6W7wmxZLk6QatUmqA32HEkk8hafkAqNZoADOEadPqjUWNiTBym/KdQPJKmiSSSbuM9v3TWzoIA6pf8w7aLFv/AAnWOixFZQOMqBjmvHsu5dfmPki7RoSJHDly6efuypPA77DSdabt7hUMDUBGR2vsnvFvUS3u1qXLge0zNm1pYWcdR3t8YVne8FpO8C2RFiJEkdwf2XO4cFlSDwMfMH4Loaby2jvXZrbVus24gGVmNiPyV9Imw6jXVKj3HdpAnKbAuPGOHH3Lm/xLiycsgl9W4aODAcoceQkH0Vb+HNbEZaLwM0BzgRBZqZ5kcEP8Q4iHBjJANRrJn2iS3d6gCLJ6I0Sdr4v+Y3tUb/tLPquq2c/M8u/VSon1DyuEqU3Pl5u3xYaekvJ+S7nY92sd+qjT9wck5klE9DA2P4S2YcnH33+a3w+rx/X7iGn6oQdD3dWh3oYKYAhx6x7rKQeLvNmf5n0a4fNDY6G1idDVeD0Aa0fJHogbk3ADveCtdkszmrTj2vFcOpJt8UcVeieckrJu1NlPOKdVaXGn4LagAO6SWBotpE5j5KxtTaJfmIuyzWxqSLnpE5G+ZS2zK+bCuz6AGmByb7RHl80ltsBtGmzQv3y3kCZa08gTln+3qnzJY9PaOKaWVnNMsa0NnnJGZw7w4omDxBq1IjVxqu7fkHvH/SkXsyYcMIvUcHHzIDf9rJ81T2DSs9/6nBo7NaAB70iS0Uw2ys0ffwWVsWCwEXa08OJO6Mp8zHeVpUZII4XHyJ+XaUfFMpso081mh7XH4M+qZjjoXlnslfiTaf8AD02tBEveA/8ApZppwnh2Kk7W23SbhSJ9pjKQaP1TLvc13qndticJUtJfSDhpepUe3L5wdeTeim/hfZ/gsmzqhtnc0HKOIpk2HU9Ana6yexnYDC1m6xxzw6S3LwsL3t1VCphoIfVeMouABPWwNvM+7VeP2wymPDZmqPOpEGCTe5trHT4LajSLzmeZDeM2tfdJ4DXMdTfQAJUpDccLD0iXbxGXkOLRy/u58tFD2jjBe8yYAGp/pb05lG2rtPMAGTk/KAYNX5tpddXcOaXwmDLMz3znDJNogE+y3kByHmsjH6xs5VpHm1qQDGl7mta1gOUaN/uj2ieQ666rTB1DlzAEFwEuNjJuD0hu9HNzV5hKjKlRwfvBgDssSJ5esDzK3rU31quRstYzU8zxj4eSN8oWujWBbwB/4/dVqbJI6JTA4AMEevdUtB3U7ZVWrBVsUWzGgYfkoNfEkv3tx725GgkXiSD0VnGU5sd0ZhPMgGffay53bOELsSxzeHuylOxr/sllt2FpYA0g1s5nEyRwB5ytcZViwNz7hzR8RUyglxvx87wpmGqyZPE+77+CYl9GY0MtcY1josTYoTdYust/jJ7qujxYg36O5+f1VKu+ctVtmv3X/wBL7X9YK5eliXCqQ72XWPyPdW9jVt59Cp7NWzTyeBukdxA9Fsokvr6UsUM7Wv0d7Lu40+nkFT2XiCaRzSAL5uRtPyPYlQ25rt/Mfe9v/wChHqug/DdXdeCN10QesaRzS4fsBn/U5uphyzEh+HiS7K5o9kh9g4Rw4+vRZ+KcrIFi8AidSxpj2eAcby6JuQE/tWsMJWFZrZZJDwNWzxb0lQfxds95w4qjddWcCZkFtMCwaP1HjyCoirZHwkYfaJdRayBuPLiRaGZi1vcySe0LsdhzlaP00qI8ywuPxXL7EwDRTptOtUuJ5ZGTb0YfVdTsl3+qf/VLR2Y1rPiCk56+F34+9lCo3eae7fUfUIzm2++aBXJyEjUXHcXR6dQFsjjB9QpCh/RcuhoPT5/sVCdtd+FxDKrTmY7M0j+15a6ORu0qvtGsKdDM78paLdXHTyU/HUGVcLmp3DXh3UZmNZUB5EOa13+UqjCt2Q5nobwzQajn05NOvvtbMQPzOPLeIYPNL7ZxAJfaXPeGsEnnkpNHcifRPbOb4WHpuIguYJmxy026Dufiea57DMc6v4tUbzC5zWgzldGVtuJEtjsUbW9i4soV67XVTpAcQP7WDJPoHK7s6nkotLtSJtrmccxjzdHchc/Sw18gF5FIcSbhpjvL/VdFhani4hzW3bScGzwkSLdG73clLqxylSC1wRTlo3i8U2jhmNj5D6oP4qxjW03NBkMouJ0/T7XM/KU7tHM1oFKBkGaXAGGgjPr+Yibr5zjtuPrx4FM1n1Za60jKCKjp5CcgvwlPhF8RO3bs32NhKuLpDx3vp0mkODWiX1CAWt1sxgBJv+pdDQwdGhTLnlzSd1udxeZ6ZrT6QgbLwVYU8zzSpjUw41XSNd4kMEeaToYFtWr4tZxe1l2tMkTrEH8s8YAPCVk3bNirOgogEZ3ANYNOvDM48enPh10LjWkCAwcCN3pn/V/YLD8x4LV9A1yHOswGWgaE8xz7m3ADimcVVyMhtoFgPcFN1liXlEjH4EiSwF7gWuqOcbm9hyAjgEP8QbQDgS13KAOegFvXyTuDxWZlVp9oPEjThZTdh4ANc9zm7oJIce5JI8k9Klsmk7DYSiGUmkNymA6+pcZDZ5n2neiqbMoimy/dLZs7rjQ6cM3LsBA8k81gcR0+5SpsZijuwtASSToj023k8lq0cOSKxgNjxSPpTLUQW1YLZ5X+SkYSpPiOdEtmO3CesLfG47LVLHH2vY+BnzWu0XtpsganXqdFTEjao53aOKLiB1+P7LfZzfEdbQWHZIVN58BdLsbBZWzxKfLSKMCtjjaVliLmWJFnoWcltIZYELSgC5pF81M25luvu+9FUr4cF17tiyiVMSWvc4C4MjyOnZULaPKs6Rr/ABWBw9oiTH626/Xz6K9sEh7Xf1CTwh7TDo5TIPmuP2fiw1wyHcqQWTwdMZT2Mt7ELp9imHPa0lubfbzBg2g9iISf1kbN+oHmKANemytBa50XG68Ay0O5GRft1S/4gxAqh7nXpiKYtu+ISIJ5NbIk9UP8SOLg1rhlLnQCNM0SHNPy6QjbYqNp06dJhEMb4j3ETIbBJPczA4ymrhJ9OT2S00oL7FrhSjl/M8WrHnkauh2MSKTZ1dLz3e4v/wDJTNsMLsmQWzFx5xUDTTJHMtHqCqWHdlaByAHoISM0rR6H4q6U2PXuHZA6AAekpWnVum2n4fAqdD5qmC2s/wDl5fzOaC0cyCxoEcfaKnN2c6ljhQaSGPeOGtOC6Hc7AidUxtDZlWsc1J4HhsFjpMufIPMZQq2wsWazXVXgeKzM0kGbG4jlx1VmJf0nmZekz8XYwMLWC0COwkG/eFz1DE7z3kkgkAcbSJJ53BQ9vV3Pc/XK4nwwdTqAOwN5UvZePFUijS3mtc1pdwLtNf8AqPkmeG1YtM7DZ1J9RzWs3TBeTN2izSZ53f5gK07LRq+KXNp0wzLkA/K3Qk/li9+qW2aRTFUi5dFNscmNJcRH9Z9yypSJohrrkUiDIBuBBBB1uk6GiX4s/ElNlF0O9posPadmENAHK8x0UPZtQNp/y6NUiLC1NhMAwS4y83AgA3S5r0H4lznOY54gZSMwbkY1pAYNSIPId08zHF7vDotc0mAXPs6OAtJaPf0TXpcBUbG6XjVGxUik1zrNpnM6Bc5jaXExYaQdFYw2zRbOIA0Zrf8AVUP5ndNB1W2DwgbeOGUaWHTlJumpUkp3wtx462z15hJYhsOo5hZz79uEomLcYn8t5WYrESymBe09wjxxrbF5ZW6RD2xjmUq4eZO+QWi0k+z3ho96b8clheRANwOQBtPc+5qmAsq1CBvOa4ieAm7nffBoTGLxWUgatbqOsWA5x9U2XBEVbGcA10y60jTiBqSepVai2089FO2fSJu7V28eg4BVWqSbtl8I0gjWrPEhaOevGmUKCatHNfiepvNe3VjhHnY/JLYquXNl1pCv7RwTYcNRM3Ug4B1QybDgqIy0rJ3G9Il7OwUuELq2jKIQcJgW0x1RS5bKfplOGHlbNSV6vMyxYUWTMQ8RmbY8lK3S15cL3A6KtRex7YgT8VIx+5u8CfRVI8iRP2RXGY0SfaMtPJ/7gfBdvsasHlj9CCQ7o7ifOAfJfP8AEYI06uYnWD2XWbGx0PD/AMryA/o7gfP5lDmj/wAkdB3oubfw7Xg03mA/2bxDhcFvUGPVDojJQD3AGq8C57Fsie5PmnNo4NtamWu1aZEagi4IPA8fJDp0JpEvu1rpYBYkRLgemZKUtANHOYRxfkdwaXUnzxH+pTcOgOa/RMZ4MFD2NUL31Q46st3ZcR/iCPNeudmbm4ix+R+SXl6WfiurDtqqnh6kwdbfFpB97FBD1T2W7MQJgyQO/tD4H1SkUZeWWMBi/Cqua6zXMZUDjpBa1tz3+K56KlDFu8D/AE6ti3WBM7vOCbdHK7hq7alBpNzTzU6jTyNoI7adlz+yMUMM+vSc4k2NFxMjw8v5D96FWxtI8mW3sR2zSIqZfzaSLwLOyjkOZ4x6g2Fs1lDM4CYc52W0SbNH+LZP+SLtao4O3AS99yY3abQAJeef10ut8Hg3Cs0uMtaw1C0jtlzdS7hyC2TajR0U7OuNEU6DWujQT1J3j3uVz22nEsDWuczO4XElx1JAAgDh6pavtau/EeC1ojKHS6wbM5tLkyHQOXqjjAAvkkveLZncBxyNFmDtJ6pNedsd5FsFg6VDLDYLnWAGao86nMfkOauYHZ+Rxe4NBizWxDJ4A84tb9z66nTa7daM3P3mOQlFqVuHr3S5ZLH48O7YyHLC48NTZKtqojX3aeqUlY+b8oM6q3wnzcs1B66KRWxoEB7oz7rY4NHtR3sPVN7We45msAbmIzGLkaeqnVsO1zmv1IswcANB5qyNVR50m+npy02ufAFrD5edvQpXAUHPOdwtwCzaFcGo1mob73c/vmVaotAAAEWS5ypDsMQ+HpwPijOdCD4kXQH11MWJDDqq18VKmuhmuuGeT3H4m4EawjUzAQKtOQCeaG+twTPguEdsYNSV4XIdOyyZWoael68WvjLEZpHwOIEQUrjAWPDiZajsw+R0PH7r3G4UFtjrorTzci2T8W4VQTwXuz8WM2TQOEdiPZP3zQqDxlyDUJcsynzWuNqhcVTPomzsfuBxExuvGtx+11vi625/LuMw8wT8x81D2Ljv94g/3gWPmLKpgqwaXMPskZmnob+66iapjpQJRaaLrcDPds/RCp1MjyD7Jlp7HQ/A+SLtKvJniw5T2N/qk8WfZPMR6fshasfBUglZpa4g8D/wU1sqrvgngQ7/AKT/AMpN1TNTB4sse35T8vRb7JrRVb1MHsRBHvWeQpO4tFivhw2q6qwkOqWc38hHMjiZuCNFH2ThxWeTUzA4dxBBi5NwOrQb+aexdVzDleCQywdzadD5aHso7sQ51ceEfabvkaACLnrEeipgnR5knstfw7XEl0Na0k3PD9TibDuUMth73tI8MtHCNAGgdYGY/wCQWn8IK0MN2sIdGoJE+1+rzW+0HBoDTzzEczwnogkMxpyegApuq1BUP8tjRqRvOkcBwtzvdN0awnoL+nNTnYonUoviw3+74D9/gkS2Xwx+ejtKteTwuVr/ABCV8WG9/gP3WtN8lB5HIoCtbqVUwbgabgfs8FBoVQXSdB9hV8RVDRLdXAW4T/wjgtk35D4jSsS4OAsYieRP0HvKkkigwmZy2BP6jy+K3r1SYIJA5DV06fX/ACQcWzO4N4M15ZuPpoqVrpHV6QPZmGk+I+/KVZY79/ok6Z0jsB81vXrgCOWqmk22XQh5VBquK/ZLOxCTqYmVp4qHyPiqHPGRKNykabk/hSt8nSdG2OqwAAh0Gr2sMzkWICZQmLoxzoS768mAtajy4wFjKUd0aiN4GA6rFmUcSvEfkyxSniBWb1hI41paLIEOpnd4cVQot8YSNeI6qmqJ5RTIDMW1jiTYkJOvVzuBnyTG39kkXHC5HHyUmlipMclRGKatC/Gzpdk4rey89OhFwfVdJ4wdPMsJHmd4eThPmuCoYiDK7DZWKFQNPX4iHfIqTJjrZTOOjKokzwdunoeBSTHy1zDq2SPLUKnVw+UkHR3y/ZSdoyx4fz176H1+aUo2DE1wOJyuvobEdCt3E06nYgjrxCnYmpDpGhuEy6tnpg8W2Pbh9Frxh0dNja4qUg4GY+fBc9gqHglwmA8yJOmm7fhqnvw1XBzMcdW2+a8x2zRUcMxBDeHWdD6StSa18I546ZU2VWblhhkuvPTmFGx+IJe6b3KYxGObQZDfbPHl+6guxMlC4WPwY/OyhSfJhMVKuZwA0Fh9fiVPpVYaTxNh8ytqdfK0nibD5lZ/GUjVXESbaCw8luKsN7/BTadSSimvJ6Cyz+M4fZUMAJ3EVDlueHu4+63mpTanAan3BOVnTAGpt5LvFCcis82bh3SXud1A4SmKrgLDzK8fU8NoCWpu4nz6nkua9AwgkNtqwJ4nToEhXxSDjcdeB5/RImuuWMfFDxrLam6UjTfJT9MwFvgJsaa6E9RNu6mYRhe6BorL2ZVnihM38N6bQ0SdUnXxGYwEvicZmMBEw7UXk5aGKTOSXxuNFMdV5jtotpjquWxWNLzJKZGF7NirHH7ScSbrFL8RepvhDdFqlVmx8uvRHwk0320Oqg7F2mHwDqui1E8QikqZKz3aIDh96rncZsyJIEHiPouiLg4X1CTx9OW21C6MqOXTlC6CrX4e2nkeAdCpeMpT3SNOsWu80/x6RT1H1d7g4dR9hRtp0s1Mjiwz5cFpsPa2dgnUWPZMbT/UOx7KXzT2I4zly+WxxHwWYLFZTB0Nj2XldhY++hS4w7i+GiU7zY2ylh3ObUGWdeC691GGhx469wFGwtIUWgujNHoqT8dNA9QUqSEydnLbXxmaoY5pOk+SlcVUOYzzW1GpAlN8aH3SKXiyQBoEOviJNuyW8eG9StKR4lZ4OsfbWyjqfgmKdmyVNoHO5N1amZwaFjiZY9g5JnnYfNWKMAyeFkvgcLlHlC9xhgQlNC5O2BxGJzOn06Dmk8Xj8ogeX1QcXisoUatiZKZGAaG3YiVjXykWvlUcNRsicaCbHcO2EdgLjlHml2SSGjUq/hMIKTJOqW1QtyD4CiKY6pDaOPJMBGbXzShU8FJk6IEgL2BwtEm5XuO2sKYgapfa21msGVq5avjC4ySmxx2GtjeJxxeZJS/iJfxV54if5CsZ8RYlfFWLvJ1iuyTvDuu7wBWLFmfoiQ3T9pK1tVixToxELFjfUzFC5WLFXAciv+GDc9l1B9ny+S8WJGT9gZ9I+2xut7I2yG/BYsRLhz4DxTjnTuJ/0m9gsWIZfDvpyOP9vzXjtAvFicMNa5RD7CxYuZwxs3j2Tmzf9VYsS5dZjOop6JDGrFiQhK6cztE3SBXixVR4OiHwuqsUdFixBMGRT2ON9VNrndWLEiXQJdFtl6FG2kdxYsW/QX04PaJ3j3SaxYrY8KFwxYsWIjDFixYuOP/Z"/>
          <p:cNvSpPr>
            <a:spLocks noChangeAspect="1" noChangeArrowheads="1"/>
          </p:cNvSpPr>
          <p:nvPr/>
        </p:nvSpPr>
        <p:spPr bwMode="auto">
          <a:xfrm>
            <a:off x="0" y="-153988"/>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8" descr="data:image/jpeg;base64,/9j/4AAQSkZJRgABAQAAAQABAAD/2wCEAAkGBhQSERUUERQUFBQUFBkWFxgUFBQUFxcWGBQVFBcXFBQXHCYeFxkjGRUUHy8gJCcpLCwsFR4xNTAqNSYrLCkBCQoKDgwOGg8PGiwcHyQpLCwsLCksKSksLCwsKSkpLCwpLCwsKSksKSkpKSwpKSwsKSwsKSwpLCwpKSwpKSwsLP/AABEIAMIBAwMBIgACEQEDEQH/xAAbAAADAAMBAQAAAAAAAAAAAAADBAUAAgYBB//EAD8QAAEDAgMGAwYEBQMDBQAAAAEAAhEDIQQSMQUiQVFhcROBkTKhscHR8AZCUuEUI2JygjOi8ZKywmNzo8PS/8QAGgEAAwEBAQEAAAAAAAAAAAAAAgMEAQAFBv/EACYRAAICAwEBAAIBBAMAAAAAAAABAhEDITESQQQyEyJxgfBCUWH/2gAMAwEAAhEDEQA/AJOGZchBqUoKay3lErUuK8Sz6gQy2Wrad0zkXjGbyFs0Zr0ohVtltsp9e4Cs7Po7k9EpvQMuCGOdJU+rTsqNdkuKBVZZDYUUTQxHoNuFuKaJSZdY5DqMxFO6ew43EPEU7BFos3ENgNaF2M3l5WZvJqky5Xhpby6wjWtThoS9OjJCoYtug6Lyjh7+SyzFw8r8AmaNKBKAylvAJ7IV1gtaol4sZimsDhoRn4aEYuysW2C1oS2lieCkGmnarZKH4S6x8YUhTw1nhpo0lvRwxcYXWa1Rrs3ZhqOFl0OLcKbMrdVvh6HhN6/Pkh0cGarpOnxTP/CGb9O3wTwlCTmK0x2MHstT+0KYY2AoopSUDfwBL1sWq05QKtLgFT8BenCxcokxl0IUKIaJOqYpG0rR7ZKcNIBqOwJME1yxMtIhYuFWQKTZHZNijLeyC2nDuhVHAgGQucitkaqyCvadO6dxeHutKVO6ByNR65iuYQwzyUkN1VTC+xHT6pXoyfBGuN8oJZITVZm998oXraWoQuQyHCeKSIykmDSW7KKH0OPatPdCYw9HcRPC3B3R6FGx7LPQlvQk2jY/fVEp4fe++SZNGw7/ALJihQuV3o1y0Sq9PfKZZRgd0U0JPmm30YIHIfuusz1WhBlGDKMxl4TTKFxyGqIWibdvNd6FuVsSZRkyfJL4tkmFWdTDWpJzF3oODt2TfAXngKiaK88Fd6H+ieMOquz8AGiTqdOnVbYXBSZiwTjmE2CZF/SbLkvSFXU8xtpoPqnGO8NkcUxRoBjZ6fcKXjq5eYCJyom/fXwm4xxe5btweUXTtLChozOWOI9p3kEAblukLNoQJKnYyqncVXJ6BJOpTcrvQSVbYvQoElNPbBRKDEWjBmRwRKQqbNSVik4nFOzmNJXqZsWCLZCNhSQQV5h7jt9/Fb6IZMtaDYmmlWN3lS9oeXwCSpt3kpvQCezGNuU/hzAHb5pWk3eTjGXb5+6Sl2HPgu6nvHvHz+aYqU7le1Bd3cH1aEYs+H0KFs2L0JsZKM2ktqNOJHVMhiFsameMbux1RadOxPZY1qbY3d7n7+K6xE2LVG+4JkMgH75D6oeWSe6ZLbDqf2+JK6zG+AKdK4nhdEDbkrHnXv8AsjUG3g8IJ++111gt/QbqcNHM38llKl9/FErOzORG6eU/QLrBvX9xbEckDwkwQvC1ZY+OkL+GiUcNJhFay6cpAME8fv7CZCNsVly0qR7VpBrcrR/cf3SzGkzaGjW2vRoTdR4aJNou4nh9SuY2p+JW7wDiIMQDfrPVUNESmNbV29owCJ4Az70rQxcOBykjtr1SFLarXTAlx1PADg0KjgMIXbz7DWDyGhPyCB2EpaoNWDnbx/Ycu5QYlMV6oPQD780KOWiXJj4IBUal6glGcZnotWtk91yCk6GcPQshVsLkGabXlNF/AKLj9o3LD1smxJnKzwU2uvOqxJU8I+AvE3/JlnuEdBjnZNVW/fx+qUfTLSqD2ywO8vMD6R6IJHo3asNhxu+U+n7ImBwOeY1v7j+6LsWlma0n8ruPI6+4+5O4mh/DVQ+f5Rs7+mRY9pQJWS5J0TKuHyPjr80bLvN/vI9xCLiKwqZqjbtGvOeQSONxsGmW/mrD0zQluOwlk9R2GYZcezT7oTdMffkpmFrbw602EeZVOgbn75IGqGxf9IMDfjm2fQpptNDfTu08pHkR/wAJloQDLNC34pioYb6e8yh1BbsfkVlb22t6knyt8StFPbNqYue5TVQ73Ye//lLYIy49HPJ7NPzsiTMnkfeZPyW/AG7f+/TKVKYCac2B3+Gp9folqL4ceQAHck6Ld+8YmwN/iVi4BLbPWsm50WVHW73PyXr3X+/vRDcZWMOKt2zVetbK9DVvSkuLWcLOdrGhgdYjuSBzRQi5M2c/KCZCBDfaNp5dvv3Aov8ACxDnkANuAece075BBxWMaxs+y1vw5D9Tio2L2iX5HPMBx3WzugX3nHibEqtVEhk2xHa/4iaTcnI0gxxdzcRwbAt3XGbIpmq/xXsdULnEtBBy3JM/1FVdkbPbXqvdVeKgc4kCbETAzDV0gA5dNJXZYJrRDWDNlPAWb05eQR2oqvoAhs3ZDgWvcAX/AJW6NYOcDinqpOk24n9R6c1vXrODuHYf+R4BLl8mBqeP05BInKh+OLZlKlmPQfdl7WHD1TMBohJ4msGCXa8O/IJHWW6igNUxroFrhhmM6Ae9atpEjM/yHwJTeEpEtmIBOp+QTookyyE9pVfDOYW4eUKBgnh9YEiSeKo7crSC0czPYixlK/h+iQwudE8CeAT48sVEr1MS0GOSxKmk03M+QKxZ5G0eY3CEDqLd2n2SPviFvsszuH82n93D5jzTVF3iMg3LLd2HUeSQdTLH+cg+l/Ox81kiyPKLewKI3mu/UndtV/Dp5agJYbTrbk7l3StB+9nFg+D2doR/1Aeqe2pScKf6wRpxjtxHwXQIc2mT62DbToMp04c5+9J0AjNmPQWXOVMSC5uXSmHuEjgLtJ67s/5LocDlpYYvBLi+zBxaJy5R5z7lzOIBZXc2IZ7LidLgDd5668kVCYyDsMOo/wDtUz/8rB8CrWEP82oOWT3sP0UPH1AKtPpR+D2P+APormG/16n9tP8A+xTzR6GPaHmtlbtCHh3yJ7/ErdhkecehhIGnrxb1/wC0oVIzWd/Sxg83Fzj7gFtVfEdSR/tchUHwazjwI/20m/VEhdhdn61etQgdgZPvj0TuHbIE2GYz6x62XP4XawY97H5oBkuAOpGaPUgFdPWaKWHk65S885IJsjUWyeU0udFJAlxsAc3nwXjTlawHV0vd8Y+CQpYoVB/TmHoxoc7/AHHL5I1etBk3ysE/3OOaP+0JdDPtDDXy49LeZufdCIh0KeVoB11Pc3K2qyGFw7C07xsIHEybDn0lYlbGOXlWHayAXOsALk8Oi8Y9rWTOVupJ1cTc27nTqlKtB1QtBu0CbG0zEk8eh6ypm1qxNJ9Wd2ldoGjoIawgcGhwJmbwqoquEc5b2ExVYYgtaWwyHvJBvuAuyM5nm7iTAsFNwWFOJpfzjAabBph0O3sk8BlLRa+uiZwe2PFpzQF8mS9srfacYiYJgW5nkh0Nl1GN3qthd7mgNc4n8rT+XqZJ7IxI9hqFGgMrKbA4iIA0B/UTJnzT1HEBrIpwCOIjK3n/AHOjhpzSFfZzAM7oi0NE6nQDiSeLjJPCF64kAB1o/KLeo4dvmUDlTGxhatnr3RfidAbknm74omHblubuPCeHEnldT6eMDiTMXygkHKIuT1+gQBinvqhrDlYLlxuTpfqdOgmyU02UxaSKWJxob/U+NNAOpP5R7yg0KcnM7ed7h2HAfFEqUwXQNJ8y7i4npzTD2ANgf8nmsQTYGm3M6OA1TzsU0M3rQ2fU/stMNh8oMXtPdTtpUy54EjLG9zy6W7wmxZLk6QatUmqA32HEkk8hafkAqNZoADOEadPqjUWNiTBym/KdQPJKmiSSSbuM9v3TWzoIA6pf8w7aLFv/AAnWOixFZQOMqBjmvHsu5dfmPki7RoSJHDly6efuypPA77DSdabt7hUMDUBGR2vsnvFvUS3u1qXLge0zNm1pYWcdR3t8YVne8FpO8C2RFiJEkdwf2XO4cFlSDwMfMH4Loaby2jvXZrbVus24gGVmNiPyV9Imw6jXVKj3HdpAnKbAuPGOHH3Lm/xLiycsgl9W4aODAcoceQkH0Vb+HNbEZaLwM0BzgRBZqZ5kcEP8Q4iHBjJANRrJn2iS3d6gCLJ6I0Sdr4v+Y3tUb/tLPquq2c/M8u/VSon1DyuEqU3Pl5u3xYaekvJ+S7nY92sd+qjT9wck5klE9DA2P4S2YcnH33+a3w+rx/X7iGn6oQdD3dWh3oYKYAhx6x7rKQeLvNmf5n0a4fNDY6G1idDVeD0Aa0fJHogbk3ADveCtdkszmrTj2vFcOpJt8UcVeieckrJu1NlPOKdVaXGn4LagAO6SWBotpE5j5KxtTaJfmIuyzWxqSLnpE5G+ZS2zK+bCuz6AGmByb7RHl80ltsBtGmzQv3y3kCZa08gTln+3qnzJY9PaOKaWVnNMsa0NnnJGZw7w4omDxBq1IjVxqu7fkHvH/SkXsyYcMIvUcHHzIDf9rJ81T2DSs9/6nBo7NaAB70iS0Uw2ys0ffwWVsWCwEXa08OJO6Mp8zHeVpUZII4XHyJ+XaUfFMpso081mh7XH4M+qZjjoXlnslfiTaf8AD02tBEveA/8ApZppwnh2Kk7W23SbhSJ9pjKQaP1TLvc13qndticJUtJfSDhpepUe3L5wdeTeim/hfZ/gsmzqhtnc0HKOIpk2HU9Ana6yexnYDC1m6xxzw6S3LwsL3t1VCphoIfVeMouABPWwNvM+7VeP2wymPDZmqPOpEGCTe5trHT4LajSLzmeZDeM2tfdJ4DXMdTfQAJUpDccLD0iXbxGXkOLRy/u58tFD2jjBe8yYAGp/pb05lG2rtPMAGTk/KAYNX5tpddXcOaXwmDLMz3znDJNogE+y3kByHmsjH6xs5VpHm1qQDGl7mta1gOUaN/uj2ieQ666rTB1DlzAEFwEuNjJuD0hu9HNzV5hKjKlRwfvBgDssSJ5esDzK3rU31quRstYzU8zxj4eSN8oWujWBbwB/4/dVqbJI6JTA4AMEevdUtB3U7ZVWrBVsUWzGgYfkoNfEkv3tx725GgkXiSD0VnGU5sd0ZhPMgGffay53bOELsSxzeHuylOxr/sllt2FpYA0g1s5nEyRwB5ytcZViwNz7hzR8RUyglxvx87wpmGqyZPE+77+CYl9GY0MtcY1josTYoTdYust/jJ7qujxYg36O5+f1VKu+ctVtmv3X/wBL7X9YK5eliXCqQ72XWPyPdW9jVt59Cp7NWzTyeBukdxA9Fsokvr6UsUM7Wv0d7Lu40+nkFT2XiCaRzSAL5uRtPyPYlQ25rt/Mfe9v/wChHqug/DdXdeCN10QesaRzS4fsBn/U5uphyzEh+HiS7K5o9kh9g4Rw4+vRZ+KcrIFi8AidSxpj2eAcby6JuQE/tWsMJWFZrZZJDwNWzxb0lQfxds95w4qjddWcCZkFtMCwaP1HjyCoirZHwkYfaJdRayBuPLiRaGZi1vcySe0LsdhzlaP00qI8ywuPxXL7EwDRTptOtUuJ5ZGTb0YfVdTsl3+qf/VLR2Y1rPiCk56+F34+9lCo3eae7fUfUIzm2++aBXJyEjUXHcXR6dQFsjjB9QpCh/RcuhoPT5/sVCdtd+FxDKrTmY7M0j+15a6ORu0qvtGsKdDM78paLdXHTyU/HUGVcLmp3DXh3UZmNZUB5EOa13+UqjCt2Q5nobwzQajn05NOvvtbMQPzOPLeIYPNL7ZxAJfaXPeGsEnnkpNHcifRPbOb4WHpuIguYJmxy026Dufiea57DMc6v4tUbzC5zWgzldGVtuJEtjsUbW9i4soV67XVTpAcQP7WDJPoHK7s6nkotLtSJtrmccxjzdHchc/Sw18gF5FIcSbhpjvL/VdFhani4hzW3bScGzwkSLdG73clLqxylSC1wRTlo3i8U2jhmNj5D6oP4qxjW03NBkMouJ0/T7XM/KU7tHM1oFKBkGaXAGGgjPr+Yibr5zjtuPrx4FM1n1Za60jKCKjp5CcgvwlPhF8RO3bs32NhKuLpDx3vp0mkODWiX1CAWt1sxgBJv+pdDQwdGhTLnlzSd1udxeZ6ZrT6QgbLwVYU8zzSpjUw41XSNd4kMEeaToYFtWr4tZxe1l2tMkTrEH8s8YAPCVk3bNirOgogEZ3ANYNOvDM48enPh10LjWkCAwcCN3pn/V/YLD8x4LV9A1yHOswGWgaE8xz7m3ADimcVVyMhtoFgPcFN1liXlEjH4EiSwF7gWuqOcbm9hyAjgEP8QbQDgS13KAOegFvXyTuDxWZlVp9oPEjThZTdh4ANc9zm7oJIce5JI8k9Klsmk7DYSiGUmkNymA6+pcZDZ5n2neiqbMoimy/dLZs7rjQ6cM3LsBA8k81gcR0+5SpsZijuwtASSToj023k8lq0cOSKxgNjxSPpTLUQW1YLZ5X+SkYSpPiOdEtmO3CesLfG47LVLHH2vY+BnzWu0XtpsganXqdFTEjao53aOKLiB1+P7LfZzfEdbQWHZIVN58BdLsbBZWzxKfLSKMCtjjaVliLmWJFnoWcltIZYELSgC5pF81M25luvu+9FUr4cF17tiyiVMSWvc4C4MjyOnZULaPKs6Rr/ABWBw9oiTH626/Xz6K9sEh7Xf1CTwh7TDo5TIPmuP2fiw1wyHcqQWTwdMZT2Mt7ELp9imHPa0lubfbzBg2g9iISf1kbN+oHmKANemytBa50XG68Ay0O5GRft1S/4gxAqh7nXpiKYtu+ISIJ5NbIk9UP8SOLg1rhlLnQCNM0SHNPy6QjbYqNp06dJhEMb4j3ETIbBJPczA4ymrhJ9OT2S00oL7FrhSjl/M8WrHnkauh2MSKTZ1dLz3e4v/wDJTNsMLsmQWzFx5xUDTTJHMtHqCqWHdlaByAHoISM0rR6H4q6U2PXuHZA6AAekpWnVum2n4fAqdD5qmC2s/wDl5fzOaC0cyCxoEcfaKnN2c6ljhQaSGPeOGtOC6Hc7AidUxtDZlWsc1J4HhsFjpMufIPMZQq2wsWazXVXgeKzM0kGbG4jlx1VmJf0nmZekz8XYwMLWC0COwkG/eFz1DE7z3kkgkAcbSJJ53BQ9vV3Pc/XK4nwwdTqAOwN5UvZePFUijS3mtc1pdwLtNf8AqPkmeG1YtM7DZ1J9RzWs3TBeTN2izSZ53f5gK07LRq+KXNp0wzLkA/K3Qk/li9+qW2aRTFUi5dFNscmNJcRH9Z9yypSJohrrkUiDIBuBBBB1uk6GiX4s/ElNlF0O9posPadmENAHK8x0UPZtQNp/y6NUiLC1NhMAwS4y83AgA3S5r0H4lznOY54gZSMwbkY1pAYNSIPId08zHF7vDotc0mAXPs6OAtJaPf0TXpcBUbG6XjVGxUik1zrNpnM6Bc5jaXExYaQdFYw2zRbOIA0Zrf8AVUP5ndNB1W2DwgbeOGUaWHTlJumpUkp3wtx462z15hJYhsOo5hZz79uEomLcYn8t5WYrESymBe09wjxxrbF5ZW6RD2xjmUq4eZO+QWi0k+z3ho96b8clheRANwOQBtPc+5qmAsq1CBvOa4ieAm7nffBoTGLxWUgatbqOsWA5x9U2XBEVbGcA10y60jTiBqSepVai2089FO2fSJu7V28eg4BVWqSbtl8I0gjWrPEhaOevGmUKCatHNfiepvNe3VjhHnY/JLYquXNl1pCv7RwTYcNRM3Ug4B1QybDgqIy0rJ3G9Il7OwUuELq2jKIQcJgW0x1RS5bKfplOGHlbNSV6vMyxYUWTMQ8RmbY8lK3S15cL3A6KtRex7YgT8VIx+5u8CfRVI8iRP2RXGY0SfaMtPJ/7gfBdvsasHlj9CCQ7o7ifOAfJfP8AEYI06uYnWD2XWbGx0PD/AMryA/o7gfP5lDmj/wAkdB3oubfw7Xg03mA/2bxDhcFvUGPVDojJQD3AGq8C57Fsie5PmnNo4NtamWu1aZEagi4IPA8fJDp0JpEvu1rpYBYkRLgemZKUtANHOYRxfkdwaXUnzxH+pTcOgOa/RMZ4MFD2NUL31Q46st3ZcR/iCPNeudmbm4ix+R+SXl6WfiurDtqqnh6kwdbfFpB97FBD1T2W7MQJgyQO/tD4H1SkUZeWWMBi/Cqua6zXMZUDjpBa1tz3+K56KlDFu8D/AE6ti3WBM7vOCbdHK7hq7alBpNzTzU6jTyNoI7adlz+yMUMM+vSc4k2NFxMjw8v5D96FWxtI8mW3sR2zSIqZfzaSLwLOyjkOZ4x6g2Fs1lDM4CYc52W0SbNH+LZP+SLtao4O3AS99yY3abQAJeef10ut8Hg3Cs0uMtaw1C0jtlzdS7hyC2TajR0U7OuNEU6DWujQT1J3j3uVz22nEsDWuczO4XElx1JAAgDh6pavtau/EeC1ojKHS6wbM5tLkyHQOXqjjAAvkkveLZncBxyNFmDtJ6pNedsd5FsFg6VDLDYLnWAGao86nMfkOauYHZ+Rxe4NBizWxDJ4A84tb9z66nTa7daM3P3mOQlFqVuHr3S5ZLH48O7YyHLC48NTZKtqojX3aeqUlY+b8oM6q3wnzcs1B66KRWxoEB7oz7rY4NHtR3sPVN7We45msAbmIzGLkaeqnVsO1zmv1IswcANB5qyNVR50m+npy02ufAFrD5edvQpXAUHPOdwtwCzaFcGo1mob73c/vmVaotAAAEWS5ypDsMQ+HpwPijOdCD4kXQH11MWJDDqq18VKmuhmuuGeT3H4m4EawjUzAQKtOQCeaG+twTPguEdsYNSV4XIdOyyZWoael68WvjLEZpHwOIEQUrjAWPDiZajsw+R0PH7r3G4UFtjrorTzci2T8W4VQTwXuz8WM2TQOEdiPZP3zQqDxlyDUJcsynzWuNqhcVTPomzsfuBxExuvGtx+11vi625/LuMw8wT8x81D2Ljv94g/3gWPmLKpgqwaXMPskZmnob+66iapjpQJRaaLrcDPds/RCp1MjyD7Jlp7HQ/A+SLtKvJniw5T2N/qk8WfZPMR6fshasfBUglZpa4g8D/wU1sqrvgngQ7/AKT/AMpN1TNTB4sse35T8vRb7JrRVb1MHsRBHvWeQpO4tFivhw2q6qwkOqWc38hHMjiZuCNFH2ThxWeTUzA4dxBBi5NwOrQb+aexdVzDleCQywdzadD5aHso7sQ51ceEfabvkaACLnrEeipgnR5knstfw7XEl0Na0k3PD9TibDuUMth73tI8MtHCNAGgdYGY/wCQWn8IK0MN2sIdGoJE+1+rzW+0HBoDTzzEczwnogkMxpyegApuq1BUP8tjRqRvOkcBwtzvdN0awnoL+nNTnYonUoviw3+74D9/gkS2Xwx+ejtKteTwuVr/ABCV8WG9/gP3WtN8lB5HIoCtbqVUwbgabgfs8FBoVQXSdB9hV8RVDRLdXAW4T/wjgtk35D4jSsS4OAsYieRP0HvKkkigwmZy2BP6jy+K3r1SYIJA5DV06fX/ACQcWzO4N4M15ZuPpoqVrpHV6QPZmGk+I+/KVZY79/ok6Z0jsB81vXrgCOWqmk22XQh5VBquK/ZLOxCTqYmVp4qHyPiqHPGRKNykabk/hSt8nSdG2OqwAAh0Gr2sMzkWICZQmLoxzoS768mAtajy4wFjKUd0aiN4GA6rFmUcSvEfkyxSniBWb1hI41paLIEOpnd4cVQot8YSNeI6qmqJ5RTIDMW1jiTYkJOvVzuBnyTG39kkXHC5HHyUmlipMclRGKatC/Gzpdk4rey89OhFwfVdJ4wdPMsJHmd4eThPmuCoYiDK7DZWKFQNPX4iHfIqTJjrZTOOjKokzwdunoeBSTHy1zDq2SPLUKnVw+UkHR3y/ZSdoyx4fz176H1+aUo2DE1wOJyuvobEdCt3E06nYgjrxCnYmpDpGhuEy6tnpg8W2Pbh9Frxh0dNja4qUg4GY+fBc9gqHglwmA8yJOmm7fhqnvw1XBzMcdW2+a8x2zRUcMxBDeHWdD6StSa18I546ZU2VWblhhkuvPTmFGx+IJe6b3KYxGObQZDfbPHl+6guxMlC4WPwY/OyhSfJhMVKuZwA0Fh9fiVPpVYaTxNh8ytqdfK0nibD5lZ/GUjVXESbaCw8luKsN7/BTadSSimvJ6Cyz+M4fZUMAJ3EVDlueHu4+63mpTanAan3BOVnTAGpt5LvFCcis82bh3SXud1A4SmKrgLDzK8fU8NoCWpu4nz6nkua9AwgkNtqwJ4nToEhXxSDjcdeB5/RImuuWMfFDxrLam6UjTfJT9MwFvgJsaa6E9RNu6mYRhe6BorL2ZVnihM38N6bQ0SdUnXxGYwEvicZmMBEw7UXk5aGKTOSXxuNFMdV5jtotpjquWxWNLzJKZGF7NirHH7ScSbrFL8RepvhDdFqlVmx8uvRHwk0320Oqg7F2mHwDqui1E8QikqZKz3aIDh96rncZsyJIEHiPouiLg4X1CTx9OW21C6MqOXTlC6CrX4e2nkeAdCpeMpT3SNOsWu80/x6RT1H1d7g4dR9hRtp0s1Mjiwz5cFpsPa2dgnUWPZMbT/UOx7KXzT2I4zly+WxxHwWYLFZTB0Nj2XldhY++hS4w7i+GiU7zY2ylh3ObUGWdeC691GGhx469wFGwtIUWgujNHoqT8dNA9QUqSEydnLbXxmaoY5pOk+SlcVUOYzzW1GpAlN8aH3SKXiyQBoEOviJNuyW8eG9StKR4lZ4OsfbWyjqfgmKdmyVNoHO5N1amZwaFjiZY9g5JnnYfNWKMAyeFkvgcLlHlC9xhgQlNC5O2BxGJzOn06Dmk8Xj8ogeX1QcXisoUatiZKZGAaG3YiVjXykWvlUcNRsicaCbHcO2EdgLjlHml2SSGjUq/hMIKTJOqW1QtyD4CiKY6pDaOPJMBGbXzShU8FJk6IEgL2BwtEm5XuO2sKYgapfa21msGVq5avjC4ySmxx2GtjeJxxeZJS/iJfxV54if5CsZ8RYlfFWLvJ1iuyTvDuu7wBWLFmfoiQ3T9pK1tVixToxELFjfUzFC5WLFXAciv+GDc9l1B9ny+S8WJGT9gZ9I+2xut7I2yG/BYsRLhz4DxTjnTuJ/0m9gsWIZfDvpyOP9vzXjtAvFicMNa5RD7CxYuZwxs3j2Tmzf9VYsS5dZjOop6JDGrFiQhK6cztE3SBXixVR4OiHwuqsUdFixBMGRT2ON9VNrndWLEiXQJdFtl6FG2kdxYsW/QX04PaJ3j3SaxYrY8KFwxYsWIjDFixYuOP/Z"/>
          <p:cNvSpPr>
            <a:spLocks noChangeAspect="1" noChangeArrowheads="1"/>
          </p:cNvSpPr>
          <p:nvPr/>
        </p:nvSpPr>
        <p:spPr bwMode="auto">
          <a:xfrm>
            <a:off x="0" y="-893763"/>
            <a:ext cx="2466975" cy="184785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7" name="Picture 9" descr="E:\DELL\Desktop\untitled.bmp"/>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071370" y="1500174"/>
            <a:ext cx="987424" cy="11521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27624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67544" y="4509120"/>
            <a:ext cx="8305800" cy="414649"/>
          </a:xfrm>
        </p:spPr>
        <p:txBody>
          <a:bodyPr/>
          <a:lstStyle/>
          <a:p>
            <a:r>
              <a:rPr lang="tr-TR" dirty="0">
                <a:latin typeface="Monotype Corsiva" pitchFamily="66" charset="0"/>
              </a:rPr>
              <a:t>Bir işte acele etmemeliyiz, acele edersek yanlışlar yapabiliriz.</a:t>
            </a:r>
          </a:p>
        </p:txBody>
      </p:sp>
      <p:sp>
        <p:nvSpPr>
          <p:cNvPr id="4" name="Metin kutusu 3"/>
          <p:cNvSpPr txBox="1"/>
          <p:nvPr/>
        </p:nvSpPr>
        <p:spPr>
          <a:xfrm>
            <a:off x="2915816" y="1855332"/>
            <a:ext cx="3236784" cy="461665"/>
          </a:xfrm>
          <a:prstGeom prst="rect">
            <a:avLst/>
          </a:prstGeom>
          <a:noFill/>
        </p:spPr>
        <p:txBody>
          <a:bodyPr wrap="none" rtlCol="0">
            <a:spAutoFit/>
          </a:bodyPr>
          <a:lstStyle/>
          <a:p>
            <a:r>
              <a:rPr lang="tr-TR" sz="2400" b="1" dirty="0">
                <a:latin typeface="Monotype Corsiva" pitchFamily="66" charset="0"/>
              </a:rPr>
              <a:t>Aceleci </a:t>
            </a:r>
            <a:r>
              <a:rPr lang="tr-TR" sz="2400" b="1" dirty="0" smtClean="0">
                <a:latin typeface="Monotype Corsiva" pitchFamily="66" charset="0"/>
              </a:rPr>
              <a:t>                süte düşer.</a:t>
            </a:r>
            <a:endParaRPr lang="tr-TR" sz="2400" dirty="0">
              <a:latin typeface="Monotype Corsiva" pitchFamily="66" charset="0"/>
            </a:endParaRPr>
          </a:p>
        </p:txBody>
      </p:sp>
      <p:pic>
        <p:nvPicPr>
          <p:cNvPr id="307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65059" y="1643050"/>
            <a:ext cx="823233" cy="84465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110977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39552" y="4509120"/>
            <a:ext cx="8305800" cy="414649"/>
          </a:xfrm>
        </p:spPr>
        <p:txBody>
          <a:bodyPr>
            <a:noAutofit/>
          </a:bodyPr>
          <a:lstStyle/>
          <a:p>
            <a:r>
              <a:rPr lang="tr-TR" dirty="0">
                <a:latin typeface="Monotype Corsiva" pitchFamily="66" charset="0"/>
              </a:rPr>
              <a:t>Düşünüp taşınmadan, çabuk davranılarak yapılan işten iyi sonuç beklenmemelidir; o iş </a:t>
            </a:r>
            <a:endParaRPr lang="tr-TR" dirty="0" smtClean="0">
              <a:latin typeface="Monotype Corsiva" pitchFamily="66" charset="0"/>
            </a:endParaRPr>
          </a:p>
          <a:p>
            <a:r>
              <a:rPr lang="tr-TR" dirty="0" smtClean="0">
                <a:latin typeface="Monotype Corsiva" pitchFamily="66" charset="0"/>
              </a:rPr>
              <a:t>ya </a:t>
            </a:r>
            <a:r>
              <a:rPr lang="tr-TR" dirty="0">
                <a:latin typeface="Monotype Corsiva" pitchFamily="66" charset="0"/>
              </a:rPr>
              <a:t>yanlış ya da bozuk olur.</a:t>
            </a:r>
          </a:p>
          <a:p>
            <a:endParaRPr lang="tr-TR" dirty="0">
              <a:latin typeface="Monotype Corsiva" pitchFamily="66" charset="0"/>
            </a:endParaRPr>
          </a:p>
        </p:txBody>
      </p:sp>
      <p:sp>
        <p:nvSpPr>
          <p:cNvPr id="4" name="Metin kutusu 3"/>
          <p:cNvSpPr txBox="1"/>
          <p:nvPr/>
        </p:nvSpPr>
        <p:spPr>
          <a:xfrm>
            <a:off x="2428860" y="1921601"/>
            <a:ext cx="3871333" cy="461665"/>
          </a:xfrm>
          <a:prstGeom prst="rect">
            <a:avLst/>
          </a:prstGeom>
          <a:noFill/>
        </p:spPr>
        <p:txBody>
          <a:bodyPr wrap="square" rtlCol="0">
            <a:spAutoFit/>
          </a:bodyPr>
          <a:lstStyle/>
          <a:p>
            <a:r>
              <a:rPr lang="tr-TR" sz="2400" b="1" dirty="0" smtClean="0">
                <a:latin typeface="Monotype Corsiva" pitchFamily="66" charset="0"/>
              </a:rPr>
              <a:t>Acele  </a:t>
            </a:r>
            <a:r>
              <a:rPr lang="tr-TR" sz="2400" b="1" dirty="0">
                <a:latin typeface="Monotype Corsiva" pitchFamily="66" charset="0"/>
              </a:rPr>
              <a:t>işe  </a:t>
            </a:r>
            <a:r>
              <a:rPr lang="tr-TR" sz="2400" b="1" dirty="0" smtClean="0">
                <a:latin typeface="Monotype Corsiva" pitchFamily="66" charset="0"/>
              </a:rPr>
              <a:t>                     karışır.          </a:t>
            </a:r>
            <a:endParaRPr lang="tr-TR" sz="2400" dirty="0">
              <a:latin typeface="Monotype Corsiva" pitchFamily="66" charset="0"/>
            </a:endParaRP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674065" y="1581220"/>
            <a:ext cx="1276887" cy="10738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83920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5536" y="4581128"/>
            <a:ext cx="8305800" cy="414649"/>
          </a:xfrm>
        </p:spPr>
        <p:txBody>
          <a:bodyPr>
            <a:noAutofit/>
          </a:bodyPr>
          <a:lstStyle/>
          <a:p>
            <a:r>
              <a:rPr lang="tr-TR" dirty="0">
                <a:latin typeface="Monotype Corsiva" pitchFamily="66" charset="0"/>
              </a:rPr>
              <a:t>Kötü durumda olan bir kimseyi, ortaya çıkacak yeni kötü durumlar etkilemez; pek çok zorluğa katlanabilir; çünkü o, böylesi kötü durumlara alışmıştır. Ayrıca, işe yaramayacak hâle gelmiş kimseler de, tutar bir yanları olmadığı için felâketlerden çekinmezler.</a:t>
            </a:r>
          </a:p>
          <a:p>
            <a:endParaRPr lang="tr-TR" dirty="0">
              <a:latin typeface="Monotype Corsiva" pitchFamily="66" charset="0"/>
            </a:endParaRPr>
          </a:p>
        </p:txBody>
      </p:sp>
      <p:sp>
        <p:nvSpPr>
          <p:cNvPr id="4" name="Metin kutusu 3"/>
          <p:cNvSpPr txBox="1"/>
          <p:nvPr/>
        </p:nvSpPr>
        <p:spPr>
          <a:xfrm>
            <a:off x="1691680" y="1628800"/>
            <a:ext cx="184731" cy="369332"/>
          </a:xfrm>
          <a:prstGeom prst="rect">
            <a:avLst/>
          </a:prstGeom>
          <a:noFill/>
        </p:spPr>
        <p:txBody>
          <a:bodyPr wrap="none" rtlCol="0">
            <a:spAutoFit/>
          </a:bodyPr>
          <a:lstStyle/>
          <a:p>
            <a:endParaRPr lang="tr-TR" dirty="0"/>
          </a:p>
        </p:txBody>
      </p:sp>
      <p:sp>
        <p:nvSpPr>
          <p:cNvPr id="5" name="Metin kutusu 4"/>
          <p:cNvSpPr txBox="1"/>
          <p:nvPr/>
        </p:nvSpPr>
        <p:spPr>
          <a:xfrm>
            <a:off x="2535244" y="2033598"/>
            <a:ext cx="3772186" cy="461665"/>
          </a:xfrm>
          <a:prstGeom prst="rect">
            <a:avLst/>
          </a:prstGeom>
          <a:noFill/>
        </p:spPr>
        <p:txBody>
          <a:bodyPr wrap="none" rtlCol="0">
            <a:spAutoFit/>
          </a:bodyPr>
          <a:lstStyle/>
          <a:p>
            <a:r>
              <a:rPr lang="tr-TR" sz="2400" b="1" dirty="0">
                <a:latin typeface="Monotype Corsiva" pitchFamily="66" charset="0"/>
              </a:rPr>
              <a:t>Acı </a:t>
            </a:r>
            <a:r>
              <a:rPr lang="tr-TR" sz="2400" b="1" dirty="0" smtClean="0">
                <a:latin typeface="Monotype Corsiva" pitchFamily="66" charset="0"/>
              </a:rPr>
              <a:t>                  ı  kırağı  çalmaz. </a:t>
            </a:r>
            <a:endParaRPr lang="tr-TR" sz="2400" dirty="0">
              <a:latin typeface="Monotype Corsiva" pitchFamily="66" charset="0"/>
            </a:endParaRP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67178" y="1702425"/>
            <a:ext cx="1048484" cy="10533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9482743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5536" y="4437112"/>
            <a:ext cx="8305800" cy="414649"/>
          </a:xfrm>
        </p:spPr>
        <p:txBody>
          <a:bodyPr>
            <a:noAutofit/>
          </a:bodyPr>
          <a:lstStyle/>
          <a:p>
            <a:r>
              <a:rPr lang="tr-TR" sz="2200" dirty="0" smtClean="0">
                <a:latin typeface="Monotype Corsiva" pitchFamily="66" charset="0"/>
              </a:rPr>
              <a:t>Hoşuna gitmeyecek sözler söylenmesine, hakkında kötü şeylerin ortaya çıkmasına yol açmak istemiyorsan karşındakini kızdırma</a:t>
            </a:r>
          </a:p>
          <a:p>
            <a:endParaRPr lang="tr-TR" sz="2200" dirty="0">
              <a:latin typeface="Monotype Corsiva" pitchFamily="66" charset="0"/>
            </a:endParaRPr>
          </a:p>
        </p:txBody>
      </p:sp>
      <p:sp>
        <p:nvSpPr>
          <p:cNvPr id="4" name="Metin kutusu 3"/>
          <p:cNvSpPr txBox="1"/>
          <p:nvPr/>
        </p:nvSpPr>
        <p:spPr>
          <a:xfrm>
            <a:off x="2123728" y="2170831"/>
            <a:ext cx="4629794" cy="461665"/>
          </a:xfrm>
          <a:prstGeom prst="rect">
            <a:avLst/>
          </a:prstGeom>
          <a:noFill/>
        </p:spPr>
        <p:txBody>
          <a:bodyPr wrap="none" rtlCol="0">
            <a:spAutoFit/>
          </a:bodyPr>
          <a:lstStyle/>
          <a:p>
            <a:r>
              <a:rPr lang="tr-TR" sz="2400" b="1" dirty="0" smtClean="0">
                <a:latin typeface="Monotype Corsiva" pitchFamily="66" charset="0"/>
              </a:rPr>
              <a:t>Açtırma                </a:t>
            </a:r>
            <a:r>
              <a:rPr lang="tr-TR" sz="2400" b="1" dirty="0" err="1" smtClean="0">
                <a:latin typeface="Monotype Corsiva" pitchFamily="66" charset="0"/>
              </a:rPr>
              <a:t>yu</a:t>
            </a:r>
            <a:r>
              <a:rPr lang="tr-TR" sz="2400" b="1" dirty="0" smtClean="0">
                <a:latin typeface="Monotype Corsiva" pitchFamily="66" charset="0"/>
              </a:rPr>
              <a:t> , </a:t>
            </a:r>
            <a:r>
              <a:rPr lang="tr-TR" sz="2400" b="1" dirty="0">
                <a:latin typeface="Monotype Corsiva" pitchFamily="66" charset="0"/>
              </a:rPr>
              <a:t>söyletme </a:t>
            </a:r>
            <a:r>
              <a:rPr lang="tr-TR" sz="2400" b="1" dirty="0" smtClean="0">
                <a:latin typeface="Monotype Corsiva" pitchFamily="66" charset="0"/>
              </a:rPr>
              <a:t> kötüyü .</a:t>
            </a:r>
            <a:endParaRPr lang="tr-TR" sz="2400" dirty="0">
              <a:latin typeface="Monotype Corsiva" pitchFamily="66" charset="0"/>
            </a:endParaRPr>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25324" y="1891566"/>
            <a:ext cx="897632" cy="8976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490899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5536" y="4437112"/>
            <a:ext cx="8305800" cy="414649"/>
          </a:xfrm>
        </p:spPr>
        <p:txBody>
          <a:bodyPr>
            <a:noAutofit/>
          </a:bodyPr>
          <a:lstStyle/>
          <a:p>
            <a:r>
              <a:rPr lang="tr-TR" sz="2200" dirty="0">
                <a:latin typeface="Monotype Corsiva" pitchFamily="66" charset="0"/>
              </a:rPr>
              <a:t>Ağaç kurdu, içine yerleştiği bir ağacı veya tahtayı özünden, içten içe yiyerek çürütür ya da kurutur. Dert ve üzüntü de tıpkı ağaç kurdu gibidir. İnsanı içten içe yıpratır, perişan eder, dayanıksız kılar, yiyip bitirir.</a:t>
            </a:r>
          </a:p>
          <a:p>
            <a:endParaRPr lang="tr-TR" sz="2200" dirty="0">
              <a:latin typeface="Monotype Corsiva" pitchFamily="66" charset="0"/>
            </a:endParaRPr>
          </a:p>
        </p:txBody>
      </p:sp>
      <p:sp>
        <p:nvSpPr>
          <p:cNvPr id="4" name="Metin kutusu 3"/>
          <p:cNvSpPr txBox="1"/>
          <p:nvPr/>
        </p:nvSpPr>
        <p:spPr>
          <a:xfrm>
            <a:off x="3286116" y="2143116"/>
            <a:ext cx="3353803" cy="461665"/>
          </a:xfrm>
          <a:prstGeom prst="rect">
            <a:avLst/>
          </a:prstGeom>
          <a:noFill/>
        </p:spPr>
        <p:txBody>
          <a:bodyPr wrap="none" rtlCol="0">
            <a:spAutoFit/>
          </a:bodyPr>
          <a:lstStyle/>
          <a:p>
            <a:r>
              <a:rPr lang="tr-TR" sz="2400" b="1" dirty="0" smtClean="0">
                <a:latin typeface="Monotype Corsiva" pitchFamily="66" charset="0"/>
              </a:rPr>
              <a:t>ı                 , </a:t>
            </a:r>
            <a:r>
              <a:rPr lang="tr-TR" sz="2400" b="1" dirty="0">
                <a:latin typeface="Monotype Corsiva" pitchFamily="66" charset="0"/>
              </a:rPr>
              <a:t>insanı </a:t>
            </a:r>
            <a:r>
              <a:rPr lang="tr-TR" sz="2400" b="1" dirty="0" smtClean="0">
                <a:latin typeface="Monotype Corsiva" pitchFamily="66" charset="0"/>
              </a:rPr>
              <a:t> dert  yer</a:t>
            </a:r>
            <a:r>
              <a:rPr lang="tr-TR" sz="2400" b="1" dirty="0">
                <a:latin typeface="Monotype Corsiva" pitchFamily="66" charset="0"/>
              </a:rPr>
              <a:t>. </a:t>
            </a:r>
            <a:endParaRPr lang="tr-TR" sz="2400" dirty="0">
              <a:latin typeface="Monotype Corsiva" pitchFamily="66" charset="0"/>
            </a:endParaRPr>
          </a:p>
        </p:txBody>
      </p:sp>
      <p:pic>
        <p:nvPicPr>
          <p:cNvPr id="7170" name="Picture 2" descr="http://t1.gstatic.com/images?q=tbn:ANd9GcTroGLWOexRz_FWmKKdaDPtPtxupnkgAR9FeenztOECXB39YpIZJA"/>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88235" y="1643050"/>
            <a:ext cx="862772" cy="11527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7171" name="Picture 3" descr="E:\DELL\Desktop\imagesCAJSS1AM.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607681" y="2131429"/>
            <a:ext cx="857256" cy="4286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37173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23528" y="4581128"/>
            <a:ext cx="8305800" cy="414649"/>
          </a:xfrm>
        </p:spPr>
        <p:txBody>
          <a:bodyPr>
            <a:noAutofit/>
          </a:bodyPr>
          <a:lstStyle/>
          <a:p>
            <a:r>
              <a:rPr lang="tr-TR" dirty="0">
                <a:latin typeface="Monotype Corsiva" pitchFamily="66" charset="0"/>
              </a:rPr>
              <a:t>Bir insan bir insana her zaman iyi davranıp iyi söylüyorsa. Kötü davranıp kötü söyleyebileceğini de göz ardı etmemek gerekir</a:t>
            </a:r>
            <a:r>
              <a:rPr lang="tr-TR" dirty="0" smtClean="0">
                <a:latin typeface="Monotype Corsiva" pitchFamily="66" charset="0"/>
              </a:rPr>
              <a:t>.</a:t>
            </a:r>
            <a:endParaRPr lang="tr-TR" dirty="0">
              <a:latin typeface="Monotype Corsiva" pitchFamily="66" charset="0"/>
            </a:endParaRPr>
          </a:p>
          <a:p>
            <a:endParaRPr lang="tr-TR" dirty="0">
              <a:latin typeface="Monotype Corsiva" pitchFamily="66" charset="0"/>
            </a:endParaRPr>
          </a:p>
        </p:txBody>
      </p:sp>
      <p:sp>
        <p:nvSpPr>
          <p:cNvPr id="4" name="Metin kutusu 3"/>
          <p:cNvSpPr txBox="1"/>
          <p:nvPr/>
        </p:nvSpPr>
        <p:spPr>
          <a:xfrm>
            <a:off x="642910" y="2088325"/>
            <a:ext cx="7858180" cy="461665"/>
          </a:xfrm>
          <a:prstGeom prst="rect">
            <a:avLst/>
          </a:prstGeom>
          <a:noFill/>
        </p:spPr>
        <p:txBody>
          <a:bodyPr wrap="square" rtlCol="0">
            <a:spAutoFit/>
          </a:bodyPr>
          <a:lstStyle/>
          <a:p>
            <a:r>
              <a:rPr lang="tr-TR" sz="2400" b="1" dirty="0" smtClean="0">
                <a:latin typeface="Monotype Corsiva" pitchFamily="66" charset="0"/>
              </a:rPr>
              <a:t>     Ağzı                yapan              </a:t>
            </a:r>
            <a:r>
              <a:rPr lang="tr-TR" sz="2400" b="1" dirty="0" err="1" smtClean="0">
                <a:latin typeface="Monotype Corsiva" pitchFamily="66" charset="0"/>
              </a:rPr>
              <a:t>nın</a:t>
            </a:r>
            <a:r>
              <a:rPr lang="tr-TR" sz="2400" b="1" dirty="0" smtClean="0">
                <a:latin typeface="Monotype Corsiva" pitchFamily="66" charset="0"/>
              </a:rPr>
              <a:t>   kuyruğunda              si vardır. </a:t>
            </a:r>
            <a:endParaRPr lang="tr-TR" sz="2400" dirty="0">
              <a:latin typeface="Monotype Corsiva" pitchFamily="66" charset="0"/>
            </a:endParaRPr>
          </a:p>
        </p:txBody>
      </p:sp>
      <p:pic>
        <p:nvPicPr>
          <p:cNvPr id="1026" name="Picture 2" descr="E:\DELL\Desktop\imag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00994" y="1714488"/>
            <a:ext cx="698131" cy="10452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1027" name="Picture 3" descr="E:\DELL\Desktop\imagesCAGSAX8U.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50293" y="1750113"/>
            <a:ext cx="783930" cy="10452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1028" name="Picture 4" descr="E:\DELL\Desktop\imagesw.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239764" y="1678675"/>
            <a:ext cx="720080" cy="10452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39238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5536" y="4581128"/>
            <a:ext cx="8305800" cy="936104"/>
          </a:xfrm>
        </p:spPr>
        <p:txBody>
          <a:bodyPr>
            <a:noAutofit/>
          </a:bodyPr>
          <a:lstStyle/>
          <a:p>
            <a:r>
              <a:rPr lang="tr-TR" dirty="0">
                <a:latin typeface="Monotype Corsiva" pitchFamily="66" charset="0"/>
              </a:rPr>
              <a:t>Değerli, güzel ve iyi şeyler çoklukla onlara lâyık olmayan kimselerin eline geçer ve onlarca kullanılırlar. Bu da gösteriyor ki, insanlar gelişen olaylara çok kez </a:t>
            </a:r>
            <a:r>
              <a:rPr lang="tr-TR" dirty="0" smtClean="0">
                <a:latin typeface="Monotype Corsiva" pitchFamily="66" charset="0"/>
              </a:rPr>
              <a:t>engel</a:t>
            </a:r>
            <a:r>
              <a:rPr lang="tr-TR" dirty="0">
                <a:latin typeface="Monotype Corsiva" pitchFamily="66" charset="0"/>
              </a:rPr>
              <a:t> </a:t>
            </a:r>
            <a:r>
              <a:rPr lang="tr-TR" dirty="0" smtClean="0">
                <a:latin typeface="Monotype Corsiva" pitchFamily="66" charset="0"/>
              </a:rPr>
              <a:t>olamazlar.</a:t>
            </a:r>
          </a:p>
          <a:p>
            <a:endParaRPr lang="tr-TR" dirty="0">
              <a:latin typeface="Monotype Corsiva" pitchFamily="66" charset="0"/>
            </a:endParaRPr>
          </a:p>
          <a:p>
            <a:r>
              <a:rPr lang="tr-TR" b="1" dirty="0" smtClean="0">
                <a:latin typeface="Monotype Corsiva" pitchFamily="66" charset="0"/>
              </a:rPr>
              <a:t>Ahlat = armut</a:t>
            </a:r>
            <a:endParaRPr lang="tr-TR" dirty="0">
              <a:latin typeface="Monotype Corsiva" pitchFamily="66" charset="0"/>
            </a:endParaRPr>
          </a:p>
          <a:p>
            <a:endParaRPr lang="tr-TR" dirty="0">
              <a:latin typeface="Monotype Corsiva" pitchFamily="66" charset="0"/>
            </a:endParaRPr>
          </a:p>
        </p:txBody>
      </p:sp>
      <p:sp>
        <p:nvSpPr>
          <p:cNvPr id="4" name="Metin kutusu 3"/>
          <p:cNvSpPr txBox="1"/>
          <p:nvPr/>
        </p:nvSpPr>
        <p:spPr>
          <a:xfrm>
            <a:off x="2143108" y="1998131"/>
            <a:ext cx="4071966" cy="461665"/>
          </a:xfrm>
          <a:prstGeom prst="rect">
            <a:avLst/>
          </a:prstGeom>
          <a:noFill/>
        </p:spPr>
        <p:txBody>
          <a:bodyPr wrap="square" rtlCol="0">
            <a:spAutoFit/>
          </a:bodyPr>
          <a:lstStyle/>
          <a:p>
            <a:r>
              <a:rPr lang="tr-TR" sz="2400" b="1" dirty="0" smtClean="0">
                <a:latin typeface="Monotype Corsiva" pitchFamily="66" charset="0"/>
              </a:rPr>
              <a:t>            un   iyisini             </a:t>
            </a:r>
            <a:r>
              <a:rPr lang="tr-TR" sz="2400" b="1" dirty="0" err="1" smtClean="0">
                <a:latin typeface="Monotype Corsiva" pitchFamily="66" charset="0"/>
              </a:rPr>
              <a:t>lar</a:t>
            </a:r>
            <a:r>
              <a:rPr lang="tr-TR" sz="2400" b="1" dirty="0" smtClean="0">
                <a:latin typeface="Monotype Corsiva" pitchFamily="66" charset="0"/>
              </a:rPr>
              <a:t>  yer. </a:t>
            </a:r>
            <a:endParaRPr lang="tr-TR" sz="2400" dirty="0">
              <a:latin typeface="Monotype Corsiva" pitchFamily="66" charset="0"/>
            </a:endParaRPr>
          </a:p>
        </p:txBody>
      </p:sp>
      <p:sp>
        <p:nvSpPr>
          <p:cNvPr id="3" name="AutoShape 2" descr="data:image/jpeg;base64,/9j/4AAQSkZJRgABAQAAAQABAAD/2wCEAAkGBxQSEhUUExIVFhUXFRgXFRYWGBUVGBQYFRUWFhoUFxQYHSggGBolGxYaIjEjJSkrLi4uGB8zODMsNygtLisBCgoKDg0OGxAQGiwlICQ0MC00LCwsLSwtLCw1LTQsLCwsLC4sLiwsLCwsNS8sNCwsLCwsLCwsLDQsLCwvLCwsLP/AABEIAMIBAwMBIgACEQEDEQH/xAAcAAEAAgMBAQEAAAAAAAAAAAAABQYCAwQHAQj/xABCEAACAQIEAwUEBwUGBwEAAAAAAQIDEQQSITEFUWEGE0FxgSKhsfAHMlJikdHhM0KSssEUI1NyovEVJDRDc3SzCP/EABsBAQADAQEBAQAAAAAAAAAAAAADBAUCBgEH/8QAMREAAgIBAgQDBgUFAAAAAAAAAAECAwQRIRIxQVEFYcETInGBobEUMpHh8AYjM0LR/9oADAMBAAIRAxEAPwD3EAAAAAAAAAAAAAAAAAAAAAAAAEdxXjuGwziq9enSc9IRnJKU9UvZjvLVrbmUXtH9ItSGIpQw0VKnOMnFxg6tStOKbVPurxcItJ2au3p9VHxvQ+xi2elgqfYbjOOxHe/23DKhrF0VkqRcote05Ntpa2srp73StrbD6GtGAAD4AAAAAAAAAAAAAAAAAAAAAAAAAAAAAAAAAAAAAAADCtUUYuTtZJt3dlor6vwRmRvaThrxOExFBSUXVo1Kak9VFzg4ptdGwDwjtT2iq1L4ivCjVhWhGSpy/aUoqCl3Kpz0UEpt50m9ZO7skWb/APP+GjVjXxEld0pdxQbd3TpySnKC6fVSfK62PPe0dWNLh+Dw8FK7dWpNyWl6a1ULSayuV1LTeNrrVHqv0HRlGniI+yqTVCcIxUFZzjNSblBJSbUI628FuyKLT37k84tJrseoAAlIAAAAAAAAAAAAAAAAAAAAAAAAAAAAAAAAAAAVLtn9IeD4b7NWbnWtdUaVpT6OTbSgvN35JgFtPkpJat2XU/Mfaj6UuIYyUu7qPDUbWVOk7O3OVayk35ZV0KPXxdWtJ56lSpJ7uUpzb0trd66JL0PmqPmp+v8AG9psHReWrjMPBtXtOrTi7aa2b6r8ToocYw81eGIoyXONSEl+KZ+O44ZxdpJp6aWfvuid4VwqF1Oo0oLVycd7Ju0Xs3ZM4lYkcOeh+r8RioU455zjGNr3bSVudyPjxKpW/YU2o/4tVOMfOEPrT9yfMq3Znh9PC4enVxSedpSo4dK/dKys8ml6trNyls3bR3vK0e1UptpUXHkpZm310VviUr86uv8Ayy08lu/py/m5YqqnYtUjzDslwqnX4jRo1lCcO7xlOaVou7jUpu2t9Yyne2zs3rZnr/ZPs/HBUI0lLO4xjBzy5XKNNZYXV3qo7vxd9tjzbA9msVSx8cVB04KOIxE3d55Sp13PRRjorKStGUlZq/Qvk+K1vteuWKILPFsaiO7b+HqWZUTnLbyLOCqR4pV+2/VL8iUwPGlJqNRKLezWz/IY3jmLfPg3i/Pr+jZxZiWQWvMlwAbBVAAAAAAAAAAAAAAAAAAAAAAAAAAAAAAKD9LXbv8A4bQUKLTxVZPu9n3cVo6zTTT10Se7vyZ+b8k6snOcpTlJ3bk3KUnzcnuWPtvj3jeIYmvJ+z3jp01e6yU3kja3O2bTxkzmzRpQySTVT95QcUlHfLKVm3K+/grW1e0M59ERSl2ON4aTtFOy8cqX8zMKmHy6Z3pta71fnY7o4im28sGlznLM0vNKKl6JGjFuo/Zoxm09M0IKDa6zV3a68WRJvXQ4WpoocPk3J/3sYw1qz7uWWnrq5Pw+Lem5dPo/4fHGYympKX9mo2nlm8zUIJ1GpeDc5d3e1k7W2SRWKWFVGE8JKL76ahKtJ707SThSWuyi80vvSX2Lnp/0dcPVKEmt52i+qjZ/GxXy8lUVufVcv55k1cOOxQ7l8cXVm5y3e3ReETqhg4rwGGXMlsPTRkYWErvfnu3u2zTttcdlyIt0OhpnT6EziYojaqXz82JMrEjDY+V2NkfWo+KOZxJKa/U5a8Dz2Vjpe9EuQn0J/geJc6au7yjo+vJ/h8CQK92cnaco/aV/4f8AcsJ7XwnId+JCT5rZ/L9jKyYcFjSAANIgAAAAAAAAAAAAAAAAAAAAAAAABG9pcW6OExNWP1oUKs477xpya26okiJ7W/8AQ4v/ANat/wDKXR/Bhg/L3A6drb7b+Nmtlyb58vUslDhNKa1U9NZuCVoRei9t5ru/hl195y9leGOettdczd0lG2t2tUrb218EWnutraKLs5WTjlfiqeiUtNFq229VpbIuuSnzK3UpVTh9OMnKlTqJN+y6slKT1dtlGP4LcYjD1oR7+okoxmqdNTacnWak43p65VBRc7SSTyxWtyZxWHqVZqnQpNynLKs/Nv8Aem0knzsiN4045o06f7OKvC/78o5r1Gns5NydvBSitoolhNvdhPqzDs/gHKXeSkm3Tbcpatt6JPdt3a19fA9S7Iws8v2Yq/8Aml7X8uUovBKP93eyy/Vu1ylGV4vnbf8AVHpPZSham5tazbl5J7L0RkeJz4lo+r09fQu4EW7HPsiy4bXyJGnLQjqbsdHeMsYtihEtWR1ZvrTOOeplOpruaJSOci5SEIaGMkc1RG9u5qqGRfuizE04arknGXJq/l4r8C3xd1dFNmia4FjrpU5br6vVcvT4FrwDMVVjx5vaW6+Pb5+nmRZlXFHjXQmQAewM0AAAAAAAAAAAAAAAAAAAAAAAAHPxGh3lKpD7UJR/ii1zXPmjoAB4b2YwT7pRy5XJe1fRpR1s22ktV7l0O3HU3G3d62euj1T0aTVmrvlZ2ViepYN95WpO0ctWfTTM5R1X3Xf8PTfxOio0mrWlZpJXSilF3nN+EbL0Sd9rHk5TatfdNr68gqfd1KBKt3NR1Fo75KSaSaaUe9naN0vZeWy/xna+Uq2OpNSkrfUklfk7299vcWjiUYyyuO0Lxjpb2Ze1d9XLNJrnUfIrfENNead+uVK3x9xqVSWuiKje5YOE4VzlCEW3GyS6ZvacfS7TPV8FQywSS2St6FR7EcJyQjKStJpN+b/JaeheKcNjFtn7bIenKO3z6m3j1eyqSfN7ma8j7mBiydto6MWzHMZOJjYrTcjtaGDZhIzl4mMolWaZ2jTI0SbTut1s9rdTplE0yRRsi0+ImiyycG4iq0fvx+sufKS6P8yQKLTrujKNSK2ftL7UZP2lr86Iu9GqpRUou6aTT5p6ntvCM/8AFU6S/NHZ+fmZWTT7OW3JmYANYrAAAAAAAAAAAAAAAAAAAAAAAAFSxtGX9prbZHUhJp6uTVKL56RXX4b1bjlSpUlKUG3ePtSa07t6PTZJ6X6ZVzRb+IO9SvlSevtPooRjlT6u6+dKvj7pKOs5pNLJFyks0szdkvBt2e935HmLJaXS07v7v9zuxe4V3GUVBJNK1SPS/wBZPVeGiOHszwhYnGJNXpUYurPxTytKMH/mnlXkpFmfZ/F42pGGVUoQ0vNpypx/8cdbvk7P0LbR4BRwFDuqSblUmnUnJ3lUyrxfgk7WS0V3zZYcZ00zultotvj0+pBRTx2pdDXg6aikSETnpR6a2O+hAzMGl6aGzbIxhD8zPuuh10qPM2qkbkMPbcqO0jJUzS4EtUpnFWplbIxeE7hZqccomDRua0NU18/qZVsEiwmaZr5+ehpmtTdI56j5+/xM63loTROfFLR/PvJnsZjc0JUpbwd4r7svDraV/wAURFT87eJy8IxioYmEndRk8kvKdkm/J2foWPBsj2N6b5PZnOVDjrPRAAe9MYAAAAAAAAAAAAAAAAAAAAAHyW2m/gfQAcNHhkUrNuWrbv4tu93bfU6VhoZXFQiovdJJJm0HEKoQ/Kj63rzNOGw0Kaywioq97JWu3u3zfUh+PzvUjHlG/wCL/Qnis8WnetLpZf6U/wCpk+Oz4cXTu0vX0LOHH+58EKCJKg0RlNndQqcyhgTSJ7VqSdPYzOWFU296eghZHQpOLM5nHWNlSqctaoVsm2OhJXFnNORombZyOacjzeRNF2CMKjNEjOpI0Sb1+fUx7ZcT2LMUYvTfyv58mRONp3ZK1Jac/LyOCory0evuuKno9TqRfuE1nOnGT8Yxfq1quup2kd2ef/L0+ia/CTX9CRP0fGfFVF90mYU9pNAAExwAAAAAAAAAAAAAAAAAAAAAAAACscV0rz9P5UWcgO0VK04z5qz81/v7jE8frcsXiX+rT9PUt4b0s07o4qbOqlP0OCMzfCfzoedxrtC9OJIU52WglV+dTjjMydQ01l+6Qez3N/eebNc5GrOYSqEFmTqtzpQPs5nNUmKkzU2Y19/E9EWIQEma3JbH1vwfz6GupMqpEvI1zn49Ff3mvCRvIwnJbEhwejd39SzCHE1Fddjhy03LdwunlpQXT4ts6jGnGyS5KxkfpFUOCCj2SRhSerbAAOz4AAAAAAAAAAAAAAAAAAAAAAAADk4nhe8pteK1j5r5t6nWCO2uNsHCXJ7H2MnF6opEJf1vz00/E3wmSfG+Gu7qQV/tRX8yXxISMz8/y8a3DtcJcuj7o2q5xtjxI6sx8lM0qR8citLIb5HagbXVMZTNaZ8TIXOT6nSijJsxbMXNfPQ0Va1j4otnXIzqVDkrVTRXxPU5e/u7ItQpfMicjspe07Fr4HhtV87fPvIPhmG25sunDsPljfxfwNbwbG9tkcfSP3K+VPghp1Z1gA9oZQAAAAAAAAAAAAAAAAAAAAAAAAAAAAAAIPivBMzz0rKW7jspeXJ+5k4Cvk4tWRDgsWq+3wO67JVvWJQZVHF5Jpxkt07p/qj66i5+P6l0x2Ap1o5akFJeHNdU90VfiPZGoruhVT+7U0f8cVr6r1PL5P8AT9kHrU9V9TRrzYv82xxSrJbmp4lL5+eZE8Rp4qh+0w9RfejHvI/xQul6kXHHVZu1OjVk+UadSXwRQXhd2ujiyb8RHoywzxvUj8TjuplguyvEK2rpxpLnUkl/pjdr1SJvD/R3PepiV1Sg373JfAvV+D28+H0+5FLJh3KpCTm9NSb4bgbay3LPhOxlOH/ck/JRXxuTWE4VSp6qN3zlq/yRM/B8mx6bRXx1f0/6fPxVUd1uzh4Nw3TNNeSfj59CcAPQ4mJDGrVcP17mfba7JcTAALRGAAAAAAAAAAAAAAAAAAAAAAAAAAAAAAAAAAAAAAAAAAAAAAAAAAAAAAAAAAAAAAAAAAAAAAAAAAAAAAAAAAAAAAAAAAAAAAAAAAAAAAAAAAAAAAAAAAf/2Q=="/>
          <p:cNvSpPr>
            <a:spLocks noChangeAspect="1" noChangeArrowheads="1"/>
          </p:cNvSpPr>
          <p:nvPr/>
        </p:nvSpPr>
        <p:spPr bwMode="auto">
          <a:xfrm>
            <a:off x="0" y="-884238"/>
            <a:ext cx="2466975" cy="184785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6" name="Picture 2" descr="Yürüyen Ayı Animasyonu"/>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48396" y="1497669"/>
            <a:ext cx="1237984" cy="1305887"/>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E:\DELL\Desktop\0007.gif"/>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2653808" y="1594417"/>
            <a:ext cx="427087" cy="97048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252499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395536" y="5157192"/>
            <a:ext cx="8305800" cy="1143000"/>
          </a:xfrm>
        </p:spPr>
        <p:txBody>
          <a:bodyPr>
            <a:noAutofit/>
          </a:bodyPr>
          <a:lstStyle/>
          <a:p>
            <a:r>
              <a:rPr lang="tr-TR" sz="1400" b="0" dirty="0" smtClean="0">
                <a:solidFill>
                  <a:schemeClr val="bg1"/>
                </a:solidFill>
                <a:latin typeface="Monotype Corsiva" pitchFamily="66" charset="0"/>
              </a:rPr>
              <a:t>İster </a:t>
            </a:r>
            <a:r>
              <a:rPr lang="tr-TR" sz="1400" b="0" dirty="0">
                <a:solidFill>
                  <a:schemeClr val="bg1"/>
                </a:solidFill>
                <a:latin typeface="Monotype Corsiva" pitchFamily="66" charset="0"/>
                <a:hlinkClick r:id="rId2"/>
              </a:rPr>
              <a:t>bağ</a:t>
            </a:r>
            <a:r>
              <a:rPr lang="tr-TR" sz="1400" b="0" dirty="0">
                <a:solidFill>
                  <a:schemeClr val="bg1"/>
                </a:solidFill>
                <a:latin typeface="Monotype Corsiva" pitchFamily="66" charset="0"/>
              </a:rPr>
              <a:t>, ister iş yeri, isterse bir eşya olsun, ona gerekli bakımı gösterirsek beklediğimiz faydaya kavuşuruz. Bir </a:t>
            </a:r>
            <a:r>
              <a:rPr lang="tr-TR" sz="1400" b="0" dirty="0">
                <a:solidFill>
                  <a:schemeClr val="bg1"/>
                </a:solidFill>
                <a:latin typeface="Monotype Corsiva" pitchFamily="66" charset="0"/>
                <a:hlinkClick r:id="rId2"/>
              </a:rPr>
              <a:t>bağ</a:t>
            </a:r>
            <a:r>
              <a:rPr lang="tr-TR" sz="1400" b="0" dirty="0">
                <a:solidFill>
                  <a:schemeClr val="bg1"/>
                </a:solidFill>
                <a:latin typeface="Monotype Corsiva" pitchFamily="66" charset="0"/>
              </a:rPr>
              <a:t>a bakmaz, onu çapalamaz, budamasını yapmaz, yabancı otlardan temizlemez ve gübrelemezsek bir zaman sonra onu </a:t>
            </a:r>
            <a:r>
              <a:rPr lang="tr-TR" sz="1400" b="0" dirty="0">
                <a:solidFill>
                  <a:schemeClr val="bg1"/>
                </a:solidFill>
                <a:latin typeface="Monotype Corsiva" pitchFamily="66" charset="0"/>
                <a:hlinkClick r:id="rId2"/>
              </a:rPr>
              <a:t>dağ</a:t>
            </a:r>
            <a:r>
              <a:rPr lang="tr-TR" sz="1400" b="0" dirty="0">
                <a:solidFill>
                  <a:schemeClr val="bg1"/>
                </a:solidFill>
                <a:latin typeface="Monotype Corsiva" pitchFamily="66" charset="0"/>
              </a:rPr>
              <a:t>a, verimsiz bir yere dönmüş görebiliriz. Bakımı olmayan bir iş yeri, bir eşya için de durum bundan farklı değildir.</a:t>
            </a:r>
            <a:br>
              <a:rPr lang="tr-TR" sz="1400" b="0" dirty="0">
                <a:solidFill>
                  <a:schemeClr val="bg1"/>
                </a:solidFill>
                <a:latin typeface="Monotype Corsiva" pitchFamily="66" charset="0"/>
              </a:rPr>
            </a:br>
            <a:r>
              <a:rPr lang="tr-TR" sz="1400" b="0" dirty="0">
                <a:solidFill>
                  <a:schemeClr val="bg1"/>
                </a:solidFill>
                <a:latin typeface="Monotype Corsiva" pitchFamily="66" charset="0"/>
              </a:rPr>
              <a:t>Bakımdan uzak tutulmuş bir iş yerinde düzen gözetilmezse aksaklıklar giderek büyür, önü alınamaz olur, sonunda iş yeri iflasın eşiğine gelebilir. Bir eşyanın bozuk, kırık, eksik bir yanı yerinde ve zamanında giderilmezse, o eşya bir süre sonra kullanılamayacak hâle gelir. Unutulmamalıdır ki, bakılan ve onarılan şeyler ancak yararlanılacak şeyler olarak ortada </a:t>
            </a:r>
            <a:r>
              <a:rPr lang="tr-TR" sz="1400" b="0" dirty="0" smtClean="0">
                <a:solidFill>
                  <a:schemeClr val="bg1"/>
                </a:solidFill>
                <a:latin typeface="Monotype Corsiva" pitchFamily="66" charset="0"/>
              </a:rPr>
              <a:t>kalır.</a:t>
            </a:r>
            <a:r>
              <a:rPr lang="tr-TR" sz="1400" b="0" dirty="0">
                <a:latin typeface="Monotype Corsiva" pitchFamily="66" charset="0"/>
              </a:rPr>
              <a:t/>
            </a:r>
            <a:br>
              <a:rPr lang="tr-TR" sz="1400" b="0" dirty="0">
                <a:latin typeface="Monotype Corsiva" pitchFamily="66" charset="0"/>
              </a:rPr>
            </a:br>
            <a:endParaRPr lang="tr-TR" sz="1400" b="0" dirty="0">
              <a:latin typeface="Monotype Corsiva" pitchFamily="66" charset="0"/>
            </a:endParaRPr>
          </a:p>
        </p:txBody>
      </p:sp>
      <p:sp>
        <p:nvSpPr>
          <p:cNvPr id="4" name="Metin kutusu 3"/>
          <p:cNvSpPr txBox="1"/>
          <p:nvPr/>
        </p:nvSpPr>
        <p:spPr>
          <a:xfrm>
            <a:off x="1331640" y="2108297"/>
            <a:ext cx="7277954" cy="461665"/>
          </a:xfrm>
          <a:prstGeom prst="rect">
            <a:avLst/>
          </a:prstGeom>
          <a:noFill/>
        </p:spPr>
        <p:txBody>
          <a:bodyPr wrap="none" rtlCol="0">
            <a:spAutoFit/>
          </a:bodyPr>
          <a:lstStyle/>
          <a:p>
            <a:r>
              <a:rPr lang="tr-TR" sz="2400" dirty="0" smtClean="0">
                <a:latin typeface="Monotype Corsiva" pitchFamily="66" charset="0"/>
              </a:rPr>
              <a:t>   Bakarsan                        olur,  bakmazsan                        olur.</a:t>
            </a:r>
            <a:endParaRPr lang="tr-TR" sz="2400" dirty="0">
              <a:latin typeface="Monotype Corsiva" pitchFamily="66" charset="0"/>
            </a:endParaRPr>
          </a:p>
        </p:txBody>
      </p:sp>
      <p:sp>
        <p:nvSpPr>
          <p:cNvPr id="5" name="AutoShape 2" descr="data:image/jpeg;base64,/9j/4AAQSkZJRgABAQAAAQABAAD/2wCEAAkGBxQTEhUUExQWFRUXGRwYGBgXGRgbHRgbHRgeHR0eFxwZHSggGBolHxcXITEiJSkrMC4uGCAzODMsNygtLisBCgoKDg0OGxAQGzQmICQsLzQvLDQsNCwvLCwsLCw0LC0sNy8sLCwsLDQvLCw0LCwsLCwsLCwsLCwsLCwsLCwsLP/AABEIAMQBAQMBIgACEQEDEQH/xAAcAAABBAMBAAAAAAAAAAAAAAAFAAQGBwIDCAH/xABHEAABAgUCBAQDBQUGAwcFAAABAhEAAxIhMQRBBSJRYQYTcZEyUoEHFEKhwSM0sdHwJDNicuHxc4KyFRYXY5Kis0NTo8Li/8QAGgEAAgMBAQAAAAAAAAAAAAAAAAMBAgQFBv/EADURAAICAQMBBAcHBQEBAAAAAAABAhEDBBIhMRNBUWEFFiKBoaLhFDJTY3HB0RUjkbHwUgb/2gAMAwEAAhEDEQA/ALvKmjDzk/MPcRD/ALTtWuXISUKKS+0VP5Y6R0NBoPte72qqu6+t+aKyltOiPOT8w9xC85PzD3Ec7+WOgheWOkdL+gP8T4fUp2h0T5yfmHuI885PzD3Ec7UDoIRljoIP6A/xPl+pPaHRXnJ+Ye4jzzk/MPcRzt5Y6CPPKHQe0T6vv8T5fqHaHRXnJ+Ye4hecn5h7iOdRLHQe0Lyh0EHq/wDmfL9Q7Q6K85PzD3Ee+cn5h7iOc/KHQR75Y6D2g9X3+J8v1DtDorzk/MPcQvOT8w9xHOflDoIXlDoIPV/8z5fqHaHRvnJ+Ye4jzzk/MPcRzn5Q6CEZI6CD1f8AzPl+pHaeR0Z5yfmHuIXnJ+Ye4jnMyh0ELyx0EHq/+Z8v1DtDozzk/MPcQvOT8w9xHOfljoIXljoIPV/8z5fqHanRnnJ+Ye4hecn5h7iOdBKHQQvKHQQer7/E+X6h2h0Z5yfmHuI885PzD3Ec6eUOgjwyx0EHq/8AmfL9Q7XyOjPPT8w9xHvnJ+Ye4jnOgdIXljoIPV/8z4fUjtfI6M85PzD3Eeecn5h7iOdPKHQR6EDoIPV/8z5fqHa+R0V5yfmHuIXnJ+Ye4jnbyx0heUOgiP6B+Z8v1DtfI6J85PzD3EbAY5y8kdBF8eFB/YtN/wAGX/0CMGv9HfZIp7rvyr92XjPcFYUKFHMLkE+1j93T6xWktEWX9rH7un1iu5E5hiPQegm/7leX7isncYeXsIx8gw/lzLw4lsekd15WhdAhcgiMfLI2g8sgbw11k9LWuYI5m+KCgV5fWMSI2LUTGLQ9X3kWYNHrRmIVUFhZrMeRmY8aJsLMWhGM2jFomyLMYUZNCaCwsxhRk0KmCyDFoQjIJhUwWBi0JozphBMFgYQo2UwqYLA1tGVMZNGQERYGARHoTGbR6ExFgYAQmjZTHtERYGtovLwt+56b/gy/+gRS8vTE4EXV4aDaTTj/AMpH/SI4Hp2Vwh+rG4uoShQoUebHkE+1j93T6xW6RFkfax+7p9YrRWoSAbi2QMx3PQ2aGLe5uun7isi6G9CyIcS9Q0NnjFCwQ8eglOG7a3yK5HU2c9uv9WhkmalXwl4G8V4hykJJFyC7j9GI/nDLgM0JJFVT3dzYZ+G9r9s9450PSMPtHZprau/xJq0H2hNGbQhHX3K6KGBEKmNjRtRpVHCT16bPv6xWeWMFcnSAatCaHCtOQHJGHbfMa2iMeaGS9jugNbQmjYlHSPTLPQ/QQTzwgm5PoFGloQEZ+amzCvqQQ2/R3xl4z0NK1FJKQocyUA8ykjJZyzEi2WMcuXp/RqW22/OuCUm+hpaPWhxNmITsOgJBIclnvt7Z+sMp2smMyUC11Fs9WCXIA7E/W8Z8n/0mmj91N/AraNrQqYy0urlqURMqCjcMM9Q+CXs9sYh192JdSASly3XOGyT6Rr0vprTajhOn4PgE7GlMKmH6NGm4UtldKVfm4H5RoVJYsbd/5DJh8PSWmm5KM17PUkb0xkEQ4+7na/8Alvs+2LRlLkBqlLCR3hk9bgjj7VzW3x6/6AbUR6Ew5lacqcoIU3di7szdYw8os5YXa9v42isddgnHfGarxsLNQTGQTGflH+v4esZiVcAllHYsP4nMGTWYYJOU1y66gYIlvDuXoTHqJbZEE9OtxiInmfWJKNWm0jRaXAh/Z5P+RP8ACK2TNINxFlcD/d5X+RP8I4XpVtqNjsY+hQoUcYaQT7WP3dPrFLahEyyqSx3Nx77RdP2sfu6fWKT++KuCQpg2MPsD1/rpCsk5RqhWRtUOp2uIQxUC1rBiw3vn+sw202vtS7JBDAkW9N4bFCWd3BFsOCDfH9XEM9SpSgLMGJ+gJH6HpFnlnJ3JuytWFiRNX1S3NUel3P8AXtG7TSkygoizgWHZ+vYiA/C5rk74AGX9foFe0EtZMUkE2IPpYgdGJa/8YU5STpMtVBGTxF5Tkuq4wzeo/lBDRrChZrZawxs/aIV56kuFEjcAY+mxF48GuUCDYZdQDZ6tmOph9J6jHPfd/r5FZR4JsJ3OwYtfcju7fSMp0+oqNY2L3JdhYNh/6xEbkcSY3NT2sCCP5X2zcWxDr76XNIBtZi13YCymP1jn6rXZ8890/wDHchNtBJE2kAWdKbuCPXFz/vYtG2bxAKUyEuwF2YerMbd+xgJJ4lmygokApYn63y4/3jOchSiFpDergJYEl1WIzvmzdYVDV5sdqD22WthvW65CFBDEhxUcbXDBv53MN9VrrUpTSALsXNrkKL7F7Fv56JZURUsyypIKyqkqLEAJ+HGfoPzB8S4mhD+ShlANWbZa6E7HF/q8ZVCWSVttvxsjHjc2POJ8X8kc15uydk9Cr+X+sRnTa2cJwnA84NV/r7ZsRcWIYiMUSFLNSrk3iTeHuBmatKXCUlioqIA3ZnNz09Y2RjHGjoYsSXQISdZ96SVSlhE9uZCnYnqAN72LAKJwDaNI1i/hCgpVgzU/xs+CXv6RJ53hWUZaUyxQtLkTGu9L82yknBSbWgBrU031SUBaLE1gKUNlJCj+2SHBp+IMRzXMZGot8E6jRbluj1B+u1iEgGYkZBYLUFPYOGLdTb8nMPpGvpl82H5XU2CWcsyj69t8x7iOqllRCiFA3qlgpZ8UvkXDgv6w74ZpEplvyF2NSlgNcbEG1ss/pEyxpR5ObKG1ch1WtURzO6iGpBJAxhi+90/wh3q5/lpSkukXes8xLWdibdRs0RhWtZW/xUpCByP+GlSbnLuR0texHWSioc6XIJAFgAdiw+JRDkkXv2EUcaoq0OBrHu4oTdg5LOzuWA6uxPaNus1KqA9ITvUHA9SkZz6wK1EgqpUVUoS1RIc4d0lORdriztm0Zy+LCYVBCyAP8PL+ZKr9Irtkl7PTvIUWugtPxBKGBJUp3AFxcOA53ALn0hzM4soqUFpKQAyVEE4zYHLbXwO5jX5wQK/iUQly9IyQAC3Kz9rW2YN08RDkJCkhVxSzE7mpxUM3f+UTV80S4rqbpcxRQ8tZUSbO2Ow226xhI1SgovUm7Ke4z+H9MZYPiBISkulJZIN/Kcl8u52FxboNrhxM1CeUEqSQHdOGLDqxLtcXBeLyxkuJI9Pr2ALseitwNiHwB3h5K4+wdCUn0fL/AJREAhSkgBSaS1yGJOQCA7426CCCEqu4pDMAWcG26T3/ACh2PUZcUXGM2rJXTlhiR4iWFkrpL7G/oQ2IvDw1Mq0khXzSkG3dINo51Ukt8N2uHz3J+rBu3SOhPBpfQaQs37CVbp+zFofizTmqk26GYHbYYhQoUNNJBftX/uE+sc+IAUVUlQBwlO4F+Zy3U3xHQf2r/wBwn1jnaYtSEJDMFhydiP6IhcxeQy1urCri2wSAzep3jXJnKWQCzM352ftfMN1AFOeYWApAf/mf9I90kzmsz9YhLjgiK4JJw+QZaFEpJzuOUl7ez+/pDfVzioXBvZqquvQ5YRv1OuKgwY5x13fFjk3hhWVF1BAZg5s1t2/iYQrbtkN+BkvRAy8sQScu4YABshi/vDNGiXQo7MMXcvtvDrU6kjCgpsuC4FtzkfzjFM9QQ4JDEOM4w3S/6RfdJLghtjKXNIVdNj9Hv1+m8GzPAQ5QlJSP8wz6G7AfSA+vmOkcrnr2vlvWMtDpq0upbDcG5bFgDBNKStkSSathAcUEtVKiSOZ6S2cOGtbZukbJ3EJRSQoEEizKO/UOzDG9/q4vWykpd3ckAPlupcAt3Gbw/wBVw2WAOdyB1AB6797CKuMOCKie6Hic2kAh5QPc3vsVXydjgQ/8J+GvvmqAKSJY/vKbM6VNu+Uwz4RKlmYQOaWkEupNh0HQ+j7PE8+zDTqlzJ/NzGghUvarzCKmFrbYD7QblGVIbha3NB7TfZxpfuyphllKhLJJK12UkF7PhwYZavh/DVt/ZpgCOXlnTQ+c3vg+8TvXyl0LBmLakvdVwR+cRv8A7PSdle6oZGUX1HyUu5kh8P8ABdNMkpWErbvNmkgNvzdP4xWf22cElSpciaApy4aonJcA1E2AtbpFh6XTqTKASpSQokMVq+tvR4gP2xknTS6lFQM4JDqKmYE74wR9YqnG6SLXKuWQCVIl0JEyUqk2KhUGN6SwdgXDFrw24fJkpK/MKyn8KrgNYsQPxWwTtjpt4lqFJnGYkKH7KUi7hlIky0KqH4g6TCka8BSgqWjzOhpIcJymzA2e8VaaujFK+aCehlIczEichiepAJ3Fi+Wv3htxOepBBKSXZm5gA7XqFs/UgQz1XEOY8xMuqxc3zmzlrfR4wPExYJBp+I4qqYdsO2+0UWN3bF7HdhiZqC1k3BYkKTUpQa5PQhha9vSBI0IQqo8yWdYAFSLuxFyxH9DMatfxJM08opIuD1Lb/WN/B56XrUTWQU8xBT2YBPKb9YlRcY2TTirM06VK0rCC4JNrnoRjsDgbtGd0SgZpmcwpcAgNdqrXO5I6NmGuo4q66kJNbUuHuq1x3sPYYjUnUzVIaYzXBUo3e3xD4jszi98kWtsky21tDmXq1ywWoUFJICgADbDpJcC5sfWMtRxRKkgUBndSQwBJs/Uf1mGRQgqCQo8oLVUJTfO9wWjPUUJYo5SCxADkMdzf8vcxbZG/MKXvNiSqlglkO7vulsnGOjfWHcjXVumpmThgXfN6XG+AY06jUgCqokg1FOBa2XLs4O2NoY6TVpJLggquVA3t+lrxM4LwBxC/mqFwktgKBszej9Y6T8Gl9BpD1kSv/jEcxTmCPiTW1hcm24ta7l46Z8DF+HaI9dNJP/40wYV1LYV1DkKFCjQPIL9q/wDcJ9Y5ynq8wulJuwAH0AAGTHRn2sH+zp9Yr/h/huSCqlH7RIJ/5gHvi7ti3tGbUZVjqxOWVNFXiUpgySTUzgEubWDWJuPeH/B+HoM6mfLnKSDzGUwLAuogLsoABW4iw9DwiWWIlgEVFN9yBzBgdk2tsI2IkISsUoFRcFTYvcAlzdx9B0EZZa6NdBLzpK6K51+kKJqUygpKVMQo2NJcgrbBpDn6xnxaTMC0EpKEkkIBZzQQl1d8dciLQ4ToUqmoCgCaieYgiw/Prs0M5EoGUFzGWSoqS4cpAAI9MiKrWezuoFk9ncV/qtFOMt5iCKQblrMHv0GLQ30PD1LqUUmlCSST1pcB/UgiLOC1lQMxNKaSWAuW5UgPn4B7D0jybqQokBKWBQ5FgQxyDljLb36RX7ZKq2lXmfgVRpdKpakBRpC1Uhxd7Mw7uG264MEONcKVJWtMszAmxAIPMlVg/uL97btZk7UUKSUSgRylNNId3pYkWuDtsYzkTlqSFTCFKACUHKgVGpuuacbgNB9vd/dJWfyKjVoZigklJ3YXLtb8y4+h6RoVplKUlABfCU3L7kj8zFtpC1LpQEpBRe1woqKQBbqi+MwS4Rp5X3iSKUqXUWW1xb/+Yla+uqJhlt00U/wBQRMUmYnCSAFbKB6HfIiWeD5moPmmWhSSmhSgKvgKikFt92D72gvqZCa5iES7TFzFzZigeapZcBRu7W+kS7w0kSQU01ES5RWr/IoKUT1JIJHrtFpamDnT7y8cq7TggEzxFxNLglbMU3SHHQ3S4/SG/wD3h4iAoFS3LMWFmJe7MInHjU6ha1TNOQnm+ClGOoqBc9bwbmcDP3RUyl1iUVO34gh8esPjG1cTT2jKuR4g4mwAWuxJdhu29LHBgV4i4zq5iUieVFIIDMzrpVfuWe/aCOk49qipAKksVJB5E7kPFh8Z4QkOsJSbikquEmlYcNvkC8TP+z7Uijy8MonValZQEElsja4f6fiMb5Wkr065hd0rSFM1wR/Gz/SLT1HhrT6eXp5U5CVqvUSmxIOT0en9IDcW8PpTNRLkJSJYl+YuxZRDOk2uWc56xVamH3VwxTmk67yEaDgcxctUzy1+S9ImWIC7MGdySC1huINTfDy5SDLTKMxwgqIcuVAqUkqdLBIpsHvvFr6LhcqVo3SkJSFLUEt+JrD1LN9YDTFg6mg3qUwNJIRZrnDENGfLrHfslMuSqrvKx0/hLVghQkkC9iQ/5KHu4h3p/DeuRZEp71CpSWwNn3BEW3K4XLUEKcpKlUByW+FwM/SNmr4YBMISVYwCnLO3Na7Gwij1s34A3Nq6RUaPBetU70JfPMBnrTG7T+AdQA5XLwRS5L23t6N3HaLHToVXAUSSxYB7OyX9QX949Xw+YkAVC5sS9m6M7DcxH2rM1xRTfkorid9ncz/76bYsovfbDdY2zfAs8hLz5ZfJAVZjYEDeLP4Vo1KZKlgh01MdyRZ2znfteGplLQpSaSz3Lg7d9ncREdTnfN/AFPI0mV1M8CzSKTOl1WGFZa3YDD/WMdN9nkxZAE9FbYCSMZy20TyYvnmAMAHSCPQi4a14I8PKDqpYpBCgVAMbHy3YPhiFfluYl6zM3y/gCyS3VfeVr/4fzA6fPluxqsXCgLgHdLD+MdBeD9OZeh0kslyiRKQT1pQB+kQXjQCZswABwQQb4pJ2PZrdRFgeHR/ZZH/DT/0iNmkzTnJqQ/FJuTTCMKFCjcPIJ9rX7un1iIeYxWoKU5NlMPid002YFrnES/7WP3dPrFdnUAIuoWU5f5lFikkC1r3cm945vpBv2UvMxauTW1LzCCUK8xCkqSeRZS+3KQBcvZwf9MtZajUC4cEk9fhcnL0jr2hkJhmOKSFKNSCk8osCyuxdQbtBHQyiGVMRLUkil1KNicnH+YbRy5vauTDKfCsK8FWutanSKZUxfzPm9i+S/t0hnppZ8kMOVH0Kiwf8XwhssY2aCdTK1QCXSiQQOvPytfs/XBFrQI0kwlNC1Z3QAUpZr7OXa4673iaewbJtY0v1CevnP5aaQWQg5F3TXjOVenUxhLRURLIIqIc4ALHIDuHLG0DtXxArIUlKXH7MsA3IkJBIIfA9mttDnSS1ssFICuV7i5LqcFjg04+b2jJZWUrkOtQoy1IlgpVSKQpJLkVGgKyymLu8ZylhJSFmr9oJlIKSSE3Fj3AjLV6MyEpUp1FXxmWUhIYjZWCzAehxeGZ0K5yFUFKClzzguet7guf4iFp27v3i1N3YuE6oqEwmpSSSDSSCm6shQ3KlOOw6wW8Ly31Uq4KgouPlASQRcPkvbc+sDNJopvlUgpSUqenZZDPSGcpqKunsYKeH0lE9MxVQTs43xi9v4NbtMpe1djIz/uJvxBM5XNMIBUKlOwIu4qI9GbPRn2K6fVrSgqPzALsC/Sx3Di/YwJmFkqUpSiCeVCTT+JgAfw2N93/JazVpEk1TCUpFSEpFgr/Gxc3OXvboBEy9qXBEp+02iV6DjSfMSmYkKlqPl0BhTcKTbc2fbeJpqdYlcubLAblpvgVpLezRRfAuNLM9DJDCY9qmZsAKcgnZ+sWMfEkoqnFLnzEpZ9lJCg31qd+0dDT5nhWyTN+mzR21N8ke4R4clSpfmrAKgEqck2LlqelwP6tDvVa9SkeWXHMlRIOWKvcc/wBSfWPNfrkmWtOzIaxuy1E/kU52JgVMSWU6RUnlZROOqQ9vUuHjPq9RLLJU+6jLqstTqDCPEnm+Wr4iAoOpQSSQVBxa5vt+jQG4DPUpakK5+VgSb1F3BIN8sW+UwTlhIqLikH8TXsQAClhlWW9YaStMm60kZv1CaCnqev8A7RGXtbszyy2+CQSVK+7pqpFKquckACzuXNQcNAjiHEQZzlkMkU9Cer4GYcS5gGmMpUweaFE1G7CxLBRJYmq/fMCZeoCUBKgmYVAqc8wUzgDkLuwydycmK/e6ckTyW0l4BdOrA04K8Jmi4vlAAKT62sW7xv1k9ZUbJCmZV2NNI5nJ5TdJLe+8RmfqzQFkIUCsKCRMsApiKgM4WD0p7Qf8xISoshKaqaysgnlBADZKlE42bMWlFpIlzlSMdJPNghxUjKinFRdyWZ2Zz0gkeLLTLsQQxFVQN32Dcz3x0MBVzgSmhKyCA7LUElnYCzHAIxb0MezJQUCtVMsVBNKSA9rhLqubksM3MUTl3BHPOKpBPhPHqtQnlapQSQ9VhilnVnrYdbxs4xrAhE9wmtMxTB1OASWwlhd89oi/mpMtyklaZhFYelI2JHU4zZ4fz9QRMUpK2q5nbqRc/r/lf0cpuMaGQ1L2NPx/2bNHNm11rQWqOSRYm1TjmWzD122h3wpZ+8yqKRMcDCiGJbmIA2GWF29CDXKQiY7KWuYSUsQGYHDkVsliWJYHZiSR4FIX9406vjSVCpV2HM1CUnAzfdu0Ck78upSGRqaXmGOPasCcpCk3IS/Na4Dfg2pG8T/gv9xK/wAg/hFZeLb6voAlBJpUWDH6bfkDtFk+HG+6yGx5aWbpSMR0tBJvJJM6OHJeWcfAIwoUKOqaiCfax+7p9YqvQyyJZFaVOrCalgCm702Sb/6Ran2sfu6fWK04QQAoAUoLKJSLcwwLF26WbvaOd6RdRVf90MGtdJe/9h9oNOtQTdISAOQOAnYBbi5ZnN8jtGKZKV8lRCagHS4ClKGyfoQf4B43kpUBKSkUB1+ZepQBwzCzkC+3eB+mDUgI/EoEXFgQp/f3jjbrbOZvTYS0+mEqXPTUVq1KZVNwCCFlJAzbmL9ADYwz1UhOml+WCgFLpUpypX7TmFJAZQIpL4x9Nes1dFRVSUWTQya1Ai6nADUgD4mtTkwMnLXOAUpaCwKQSpRqaqzWL2AHZQjRCEn16GhuTVD7hwmKSA4KXflA5gAzt36ta9nEG1zVyxLmJ+IElJNWKnHKRyg7tl/RxGmWEyUTBLVSE0qUXAer/wCm5LhlC/8AhOXh7p+LL1BSJk0iXLA5VuaiE0kPLDl73xeE5FJtvwFTk+Ue8b44pU1lzQfhASiWyKSQbk3USkxu4dr5cmYpM1BDA3YK5w5IpqBpACvq9w8ZSeE6cy5U2sMElRSpYDEOWIy1zbtkvDdclP7RQl+aaSoAOUjlN1U3ayvq8V3RuqZTc0+nIL13G1mYkv5ZCiwDjlOyhfmcDG8FuDhShUtYVWQQVEEs6nckct0nrcfWI/qNdLmTEy1hKVUgKUofiIdz0sR09I3aPWBC0+SUhYKkhSgQCCLgE7fneGzx3GkqB3Y512uMsVJS7EpWoG45iXJGSbX7Q213EkkoCaAKWZQsWve7MSSxse9oFJnq5yUgpUplMDhIPwnDXxu0aNLITPITVSBWSA5CQGZn2JwNo0QwpcsdGD7yQcLkSUgmWt3SzkEEn3JAN89O5dtrdRMTMN2GG2t0+kZHTKDBAdQYEDJNIx1/1Me+aVEmbchN3LsyRS7H0/8ATFauV9R+xUG9JXNQ+LPfoCPzaPNTp0y1cxcK/CxISAoq2OQE/nGvhM8pIFtgbYtkEg4/SCkyVLUS5DEpDFjZw49Gqx1MJr2qIWOMlXeD5GqSOSlwF3uVBRYtypLbEt0gzLmmnypJQVE/tDLS6knNIOAEht3LfWIsuYkyyjmrqcml0hKUgiwJe5a/++fDNfNQZhYpCwVABTOtSWqIydy2PaKSxVbMe1wskOpSkgoSgeYHJUSByfiHL8IBAVDFemkSJwQWR8A82mqk3IYgZsBvnrDPRaNXNWCFTEhgGYJPMVLJLCyWYl/aM9QlSv2cuSgJQQohAFiHZRUo2VfF2eKJKPDZLfRvwHk7w9QiohKyVk1O7Ai4IfJbcCNkyW85zZBTd8BVPNe5CTZnww6RhIlUBKChRC1BRU7mWrfuzn894caZFSiUpUOV1KDnmdgEgB03uSTC3kkyd7YJ1GrKQpS0VtaWkKdNwPhOTgkk9zeGenm1ulCZhDhTWBAyyCrCcHb6tEk44JaVSqEqFUoFVlAktc3DHlYOMfwik5SkKeogqYJKLWJZz9HjVGK6d/BeeJJ1YQmajUGUBNQfKC3YKRdlMl2uS7X7nOz2bMlsCqwClJUlILLYAoCykbEkgKwfYxzhyiSsIm0FBACVlwzksKhdzVgXv9XXEgqZLTMU1JJJKEM6koHoGZu9jYOYvLG7orGEk2GuK+WSkoQpIAdK1h23YAPSCopY7szYjVoCv7xpkJW9CkElxzGv5XZtmF7wz0XGklBVSsK+EBKywY4UXvZ8/SMNJqDWCtZV5THkLYIFlZe9z2e+yo45Q69xWMXGSsK+LtapeoqQohkCoDFir4iHvfEWv4UP9i013/Yy79eQXikOPL1KVywxRLmL5QAEE4apg4Z4vLw2T91kPc+WhyOtIjpej4tSbfejo6NuWSUn3hKFChR1ToEE+1j93T6xVUucUAqC0qSUlg9J6hiTsejRa32r/u6fWKU8shgZUt2IZayGYJ+EhQvzOz7xh1sVLan5/sYdZG9vv/YkvhjUSVq/bhy3KKyxLj4iC/U36d4knFtXIQnlpcuSpJSaGpSwSkteobl2MQnhuiSlAUpSc1Mggk/4Qohu5LmC8lSlCYmWG5QC4cl1EgdNnf8AwvtHGyxhv4Vo5jnFSpKzfIlKmOEIrWQQKuUAMzqGGYO57HvDM8L+5zEGZLrWgV1JUaSOYEG1zYX9Ll4I+H5Ch5k5aAmWlLFQJJqUbKpTcgG7NGrXTpkxSFzlJBEsopQlgXe5qJuQQG2Z2iIzptXwy8X8TwT52pmOklQcqoGyWSKUpIs9AHcw4mcGRKSqcSAu/KXcLN6WGP0gdoVLUlUkJHnFVA2Aeyie7JZ/5xvXKWky0mpSATSHa/UdnG4NrwZPDoVzSjwhcSmSDJmVqBmlihIFNLABnbsYZcE1q01kmp0hFDAGYgm4JF2AB9PQmB3GzLEwJSpVrqS4UQCSWqPQMIXDZTLC5U1PLzhKyA97JUTZyAfcdYdDFUOvUNjfIN1Ez9opYQEgFwHANJFrb2jJfEAV5KEkEdd3s70uQL7QU1OoTOQmSqWElJYKQXUUu7Ky9hk9HgBq9Wks6eYAAjAtYOBuAO0aord3DoxtGxah8TqFV2BHxEmwYW5Tvgv6RKdJwSiVXSkTOZaqcBLkB37qGA3JEM06j5stgyawz3HxO2LbCLb0MtCEmolVr2cEODtnAEL1U3CKXia8cFXJDTqXWSsTAQWFDMpRtdyHDt+cNNfquZiiki7Zex6en5RO+LyJCJZXMf8AFyhKQ7Pe/wAWzkY94gHEtUiYsqTLCAWYVEnpZ/oGheGSnzRGSCiqH2n1LH9B09f1guZdSUUqzt23/rsYDcPVK+JQUouAE9P1/wB4kmjlILgqLg8qSSwv6WOO2MRTJwJxwu0NNfpGSsgBlrfd2CXL/UjfLw0m6dVEutKUBaiE8zdnNV2xm7AxJ1adKiDcUy2uHDlnJa7i23WIvxgqE0KMxCJSaEp65IdiOVjknAvFYPe6LZ8TlTCM5RCU0lTvUKq6cUml3ZOQA2RDrgGnUlygoUuZUsuGCWIG2A6lf1hlxLlKJRCSokrCUKLhBDuroST1/D2h3wuciS4WVV2U4BVSGAIdNx+Fx+RjPK9vTqc7c79w5m6ZRWElRMwnAskDBIdyrIz+sMBxWcVqkg0plkpISBUrLX6Nki3uI0ayTq58xalgSlGkUhiABzOD1fIyHA2eNqJZ0tJVMatRALW78qXI9N29jZGL28N9yLKrq+QnxScVS5IU1QRQmk9QFOpwySan39YAf9mimqag+YlXKEKYFKS+xYOQ/wBBBzxMAUSiUAkykKqBsoBw7dbjfED9NNUlKBMTa4SoXsQ/Nu4vhrFrtD1Pa+vJt7VQyc+X+iOaXTJXMSVIJJT8VxjBFO4N4d6+UoCglKkspSEktewdiz2A/gIlWp0NEsmWQKgOY02TcYfuMdIj/EuEqK1LUEkFJ2Ia4YDoC5LDuYepqbs0LDvV2D/Cul+9ahMko8tLEqKVOSQlSg97vSzd4M8Z4UNNrEy0rCk0hYwLi++WIwSXvBXw1IMqegqSxIYFLEKJQQ5KcGzXh/4i1MuoSZwSykpLtzuFFiDjNvr6xMppxckg7BODfR2QrxBMVNmoNVSARyhw1y7uAFl0s4thovTwultHpwLASkAf+kRSXHZaZc9aByJlKKEkk8ruwSXfcY7xdHgxLaDSD/yJX/xiNuhfLJ0qabTQZhQoUdE2kF+1f+4T6xRuplTJpkOoCpbFRZIAUEXJP172Owi8vtY/d0+sVvpOFICELmpCym8sC9TJZRUL2Kg98BI9Iw6zLHHtb8zLqZxglJheTLRLQJSEBSACagEmoDJJS9v57xIJ2n08nQrZaEzEo8xLlNSlJcpJG9wzD0iNTZWoRTMUkhwzJUUsk7lr0+rQJ4qtc1ICktQeRSflvYkE3Ap/OOFiS3W+Tj46Tba5Y7la6ZKpmlQmVJSVSkukF3yBhizEuCQekEVqE0SlA7TEl8pZSGA2BFW3zRAJesWhRZZIBAucgdDsHJb1ia6MoUmpC0gFBUbAcwUi/V8G2LdQ+vJj2JtG2NLcl0C8/RS5aqlLaY4WspIBCQrorO2WiMavjU1c1SEETAXQkGkWIzcl1enSHHFpCia6xNcUsF1DmDl9yoBI9ju0R1aFpmCl0Ldk9zYNi27vtCcOJPr1MjScqSMJ00qmLSZZUpRZOApJewcWNiQRi77CNUnWJSmYlSSmqghuqC4+Ls9xGM8kIUSB5iRWXpxaxBFy56+gjVrDMW1Y53DEgAEEdtgXybdo6CiuB9J8mep1EopBN1lNwLAl2vy/FklyzbiwhgmUJhNIwME5AG1rWHX0h7o+HecuhCpaVlw3MyiA4KS1gbjsw2MF0cDTJpIdcwsFEHlCiLAHd75+U2tFnOMOO8bSijzgXA5i5aZiZZ8tCuYi5UXDBjdXXESXWSyOVa6FqIcnBOdj/RJzGjhHE9RpZdCfgAPIpL8ylPV2AF+na8KdqQW8xdzubnAcdNyIwZZynK+4mEtzRHuP8VmTKUmwS4cOHBZyAq7Pt3OYHSiEqJYKOw2JJzYwc41o0hajUWSHAU1gqxpG6XY/XsYjCZnMALklh7xsw04eyXndh7hetlg8yHULE369rZaJ1wHXadSkKUkImJe7FlWAZTWcWiutFpBUHNJQSVd+UYPS36we0GoZOKglwRjo7scio77xk1ONS6Ni8eTbMm+pnpdSVGy1WKWLWYJIbqQbjEDpnDAmWSSWuQ5GU3+l/wCcauGzzMCSsO1svghj3NusO9bJqBQpVjY9LqLmzf6xkx3BmpSTdgTR6FKpUpl0LdUp3FwlKLgnHxKx/utDq0yXqIYrIAVZUxnCTMYNSFD3EP5shCdOgIZSvMWXVZ/7olmYh6WfvEJ49xKZKWhaSEr5kmkMyDzOkPjmIcdDiNUcLyS4ZknpnOXsskI1M/z+VytTFS1YSCLilhccrB/1ZCTROCFLXOTRzGymUTdgcB+W/RUE+FJmzJCloX5apoTyEAkhIIcFLcys4HpDHQa6VImzlzkLAWQCRchiQQ1sHLPcGEzi+a/5mCcUrr/uQlqNZKShBBSoqIIQn4j0cbMzerQMm8UM2YpJaQKSKSkqu+Nik7P27w84j4h04CBJkiaq5T5YN2JAuQVJcu1oG8EmzEzrywUEqUo01Lqxc01JDMegYvvCseGk21/kpHG6ZIdLOrkIWlQPMQTv2qfsk+t4WoLyyk8h6gYfqB9f6MBtBxZSxMSUJBCgWCgzp5aQk3KiVKOT+QjYjiCplqLncg46t7tnpDa29ToYdT2aSY+lcH8qchSFFVUxJ5gxuq7M/VX9CCPi5aQuWtQSQZash7pL9D1A+sClTVOlV/dsAlwRg8uBvBXisiXSgqSAkpu4qZyDUGe9hj+cNjNuDTNMcrlCVcEV8VBU2chdiVKC6RUCA9LU3SFEJTa9uzxc3hWXTo9MlmaTLDdGQA0VHruHmct0qPIlL0h3pLkMLmxFx1MW74YQ2k046SkC/ZIzHT0LVtLwNMGnJtBOFChR0RpBPtZ/d0+sAdLxQSZaQlIc3LFglwCXIAOSYPfaz+7p9YgeuliYmlVkJDqCS1Rtm1kj9e0cn0r0h7/2Od6RdRiYcf4pMmAgGymwclj+f+nVojOtmEimpaCUjAt1vggse+YK6WWhSjLQi7VXVSGG4KyLs+HPtDbUzklDCXWX+NglwC1wzl+jvGPElGkkc++jS/yCdTo0hFSZipljVZqSAfqRYXMOdJrhRTKWtrOlViD/AIf8OHD7CNGomOFLllKbMpDMSDY05Bhrw8SwspmJL02vYFnDkH0/lG1LdF2aordFp94e0WpSshxdyQTyjBBALF3H8PfbxYyVSVmXPT5iSCLLDhXxUqVcq7djDWfxVKJa5RlIm1JapyPLPUU5GLfnAmdMSZZQV2BBBYl81Fg1zygOcAwvHjTd0VjCPApAUlSioBZS4c1KBsQWI7X+jiHJ4iwIMurmcFTPT0JFwe/cfV1wnXSky/KSos9XPYVMxKchJb+A6Qb4TwKUsP8As1kqBUQKinamyu4cERXLmjH70WRNrvTPPDfCZRkS55H7SYrlQmo0hJBdZAbIDm3S8bdbSa0AqSmxISzFQSab7m5ZhBJGsSn7vKSkpRMVNQbMzObpGA5b67REqj5pD1oSWKkuxP8AqxHdozNOWRyb7uCcsUp23xXHvCU5cxTMoqCTzVPsHqUW6qD9LAPDDiWoWkCmxF2tYPfOQ+0FtBqv2SkgAFRL5qx7H0v1hrpRKK5YVMSkAAXSclRfJucXtgfVkZJPldDUsfPBGOJamaogzS5IDWwG+jw2lLa5uH9Mi+PpD3iSyVKUlJCQXuHD+3rDXTFnN23D4xe3rG6P3ehDTd2EeEyFF1FyNu4wf094k3D9OClT9in2uC+103xYdoCaLiYsGZJ2AHqTbbLn+UFtJqki6RkixyGAZvq/paMmXc30MzvdZM+B6GlVKkpAUllPt6bD2gtO00sChZAbcHNmsf8AmiMabialUBSsPjo++H6RhN4k6V3ybjYAk4e5Hb+cc14pNvk1rNGK6GPGtPRYAkB7Z+uOsR3xWgE3uUy0ByOruQ+CWHrB3WzvMSbtdgO1OOrZsYa8S4YEzUlSqkzaSCTVYEOO7Df1EbMDaKxe5Sa8v9jXhHH1yUrlN5kwupKlKYgAO1/it09O8MeCTyZi5k9BImGpxcgjAIG0b9VpEkTKbk8jmzEGzfkIIKFDKMw0IIpD3cABh8xdIA/XME5RqkupgyKKX6hThfGNMhShIQDNJ6MQ9mx2uOsaJ3iLyNQkJUQozB5tgQyrse7ke0C+BIGomqnymTMdyGsoE5V1IIf/AGgJM0S5eromqKpy1Opmu/Nf6Nb1EVjiW52+nd5i1Hl+Xd5ky4hwyWl5rICiSpnISh7lTD4lOxyB2hoOLIOnSyKVEhywF3pPfI/KN/inWESRLlpUpQYrKbkWs/bKj9IG8NlJVKlrVMPmKFk+WQQATcl2uz/X3QkpQU34lVTjuH03VFSCHuluYXs5fOevaHOunBKUEVgKSlVJ2JJLXsLoJ2xDeatNOLszuHB7tYwOElUuWeq1VNYEZ2fuRbrfpBjcJJ37i+LJGSal17g3p9bUqoJKc09S4A5lAAM+7Ranh9T6aSestJ/KKTkVJluykm9sAYv3f9Iurw0X0kg9ZSD/AO0R0/Rn35fodDQzcpOwlChQo7J0iCfax+7p9YrjhXHESAUzXmVikggGlINvUfyHQNav2h8KmaiSlMoOXirx9nmrqcpcO5HX6i8ZNVgeWq8zJqsMslbe6w/wTgUmcJ01Sw+H2QM1B7EHPRsveK84gOZSUKK0BThbEP3Y3v6RLpHgzXy38t0PZQuUqDuxS9xGv/uRrvL8ulLMz0irL2U7vnfBbpGOGkyR7jL9knSSXQiEvTBagEMFAXdXuR/KFq5BlpByVXJAwx67izv37GJNN+zzXKSEkgsXcpD+74jP/wAPNUzU26d9jDuwyIutPkiunxIXxDSTBYJLM5LP6gkOA0e6LhM1dNKCqq4O3r6d4sLQ+ENZLIeUFABmJID00hWdht/ozrhXhzWSFFSZIL2YnZ7AW2isoZ1Gox+P1CWDIo8IA+GeD0TAJqEKVU4scpSSztcWcWyO8N5EwzVakCtKRMU7fMVKsCAxAdPpbrEr0nBNclYWZQUoEl3bO2LWJENUeE9UKiJHMVBVlmlIBJZKGySSSokkkv0ZXYZ3BqUef1X8l44sjxOLXIAXp5iUgueRkgkgOk2PKxc7M+7uYHoVMBmplkpB5VhLgqDtzdAcxLNV4T1q8yxj2h1wvw1qJSClelTMUpNKlVMSBj8JY49frER0+oUbcef1X8lMWDLLjIiDo1E+haUSyzHOSHzY9DeCOj4Gq5mjnYizkXGW6XvjG0S5PBNUlLI0oT3rf/8AQdYwXwPWEf3LEAAc1gAXNqbub5geDUPpCvf9TTPG2uhAeJaOioOHAYA+rm56Bh7wG841EEkJJYt6jbJAtbtFhavwRqlqqMpnzd3xufRoZS/s41TupNX5dfXcg/TvGnFgyJe0hSwzXcRDSJIWnusBwCzOz7Fs9MRIdHK5VFVlC9LXZRD+ucvBLR/Z9q0PyuSSXwffOb/SHSfBesc8jg7P6fqHiMuDJLohc9Pk7kCE6vy0pIwwAsMsSQSfVn7RsRr3SqqzXDXa93c3F3f84M6jwjq1ICfKApwQduh6/wBfRpI8C6xBBCHFrG+C59/S0J+xza5RP2abXI802mSlQcswYm6rsp3+ghtrZ5Jl1EsCRUlmDG1XR6iHxyl3YOdncK1akU/dkg7qCy56fhzmB48L6u48mxF2Ucu4I6M5tvCoaTNfMfihiwST46AuQogVEOHK19eVqQDgAl7ZjWVEpSTdRLkYLEu/rj2iS6rg+rVLEtOmCU0hJ53JuSSWSLkn8obL8N6s4kbMXU79Pwhoq9Hn/wDPxX8lcmldLaCvDPEFSdNNqCgZYVMS4AdCiSAkjqQov36QG8MTpn3kzpssrd3Vml9mtn+t4mfE+BaubMK/u4S6EIKaibJKiTYDNXSzR5w/gOsly1SzJrSQW5qaX3BCXeHPTZluqPUpm0003sV2RXi3FFidslKiCQ4UQxa9rdGaHQ8RylIAQT5xJSxBCQwd3/Qb9s5z/s91SySpD9Lmx3Pd4fDwXqGA+7gi5Ln4lMOY2+K2e8Ul6PbSuNv3L9zM9DKvu2/1X8gSTKnKmCcSCFWYOKmNJZOB1ftDk6lyFTAwTgFng3K8NaxKqhJvb8TiyWADjENNf4O1s0kmWAT/AA6Qt6HNKXMaX6r+SPseVvmPxRqn8VCgKRypBUVf5WJS3cGLh8L/ALnp8f3SMY+EY7RWGg8H6h/L8qhCiSou7OG6Pbp6xbXDdL5UpEsYQkJH0DRs0Gklgk7VI26PTyxN2hzChQo6ZvFChQoAFChQoAFChQoAFChQoAFChQoAFChQoAFChQoAFChQoAFChQoAFChQoAFChQoAFChQoAFChQoAFChQoAFChQoAFChQoAFChQoAP//Z"/>
          <p:cNvSpPr>
            <a:spLocks noChangeAspect="1" noChangeArrowheads="1"/>
          </p:cNvSpPr>
          <p:nvPr/>
        </p:nvSpPr>
        <p:spPr bwMode="auto">
          <a:xfrm>
            <a:off x="0" y="-890588"/>
            <a:ext cx="2447925" cy="18669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028"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171005" y="1744658"/>
            <a:ext cx="1464109" cy="1096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30" name="Picture 6" descr="http://www.sarigol.gov.tr/ortak_icerik/sarigol/galeri/sar%C4%B1g%C3%B6l/%C3%9CZ%C3%9CM%20BA%C4%9EI%20(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729657" y="1744658"/>
            <a:ext cx="1464109" cy="1096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55702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67544" y="4509120"/>
            <a:ext cx="8305800" cy="414649"/>
          </a:xfrm>
        </p:spPr>
        <p:txBody>
          <a:bodyPr>
            <a:noAutofit/>
          </a:bodyPr>
          <a:lstStyle/>
          <a:p>
            <a:r>
              <a:rPr lang="tr-TR" dirty="0">
                <a:latin typeface="Monotype Corsiva" pitchFamily="66" charset="0"/>
              </a:rPr>
              <a:t>Emek vererek, alın teri dökerek kazandığımız </a:t>
            </a:r>
            <a:r>
              <a:rPr lang="tr-TR" dirty="0" smtClean="0">
                <a:latin typeface="Monotype Corsiva" pitchFamily="66" charset="0"/>
              </a:rPr>
              <a:t>para , </a:t>
            </a:r>
            <a:r>
              <a:rPr lang="tr-TR" dirty="0">
                <a:latin typeface="Monotype Corsiva" pitchFamily="66" charset="0"/>
              </a:rPr>
              <a:t>sıkıntılı anlarımız ve zor günlerimiz içindir; bizi darlıktan bu para çekip kurtarır, rahata erdirir. Dara düşülen günlerimizde bu parayı harcamaktan da geri durmamalı, çekinmemeliyiz.</a:t>
            </a:r>
          </a:p>
          <a:p>
            <a:endParaRPr lang="tr-TR" dirty="0">
              <a:latin typeface="Monotype Corsiva" pitchFamily="66" charset="0"/>
            </a:endParaRPr>
          </a:p>
        </p:txBody>
      </p:sp>
      <p:sp>
        <p:nvSpPr>
          <p:cNvPr id="4" name="Metin kutusu 3"/>
          <p:cNvSpPr txBox="1"/>
          <p:nvPr/>
        </p:nvSpPr>
        <p:spPr>
          <a:xfrm>
            <a:off x="2915816" y="2132856"/>
            <a:ext cx="3313728" cy="461665"/>
          </a:xfrm>
          <a:prstGeom prst="rect">
            <a:avLst/>
          </a:prstGeom>
          <a:noFill/>
        </p:spPr>
        <p:txBody>
          <a:bodyPr wrap="none" rtlCol="0">
            <a:spAutoFit/>
          </a:bodyPr>
          <a:lstStyle/>
          <a:p>
            <a:r>
              <a:rPr lang="tr-TR" sz="2400" b="1" dirty="0" smtClean="0">
                <a:latin typeface="Monotype Corsiva" pitchFamily="66" charset="0"/>
              </a:rPr>
              <a:t>Ak              kara </a:t>
            </a:r>
            <a:r>
              <a:rPr lang="tr-TR" sz="2400" b="1" dirty="0">
                <a:latin typeface="Monotype Corsiva" pitchFamily="66" charset="0"/>
              </a:rPr>
              <a:t>gün içindir. </a:t>
            </a:r>
            <a:endParaRPr lang="tr-TR" sz="2400" dirty="0">
              <a:latin typeface="Monotype Corsiva" pitchFamily="66" charset="0"/>
            </a:endParaRPr>
          </a:p>
        </p:txBody>
      </p:sp>
      <p:pic>
        <p:nvPicPr>
          <p:cNvPr id="3" name="Picture 2" descr="E:\DELL\Desktop\akçe.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00430" y="2000240"/>
            <a:ext cx="650999" cy="6688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5" name="Metin kutusu 4"/>
          <p:cNvSpPr txBox="1"/>
          <p:nvPr/>
        </p:nvSpPr>
        <p:spPr>
          <a:xfrm>
            <a:off x="6621851" y="5692025"/>
            <a:ext cx="1952907" cy="307777"/>
          </a:xfrm>
          <a:prstGeom prst="rect">
            <a:avLst/>
          </a:prstGeom>
          <a:noFill/>
        </p:spPr>
        <p:txBody>
          <a:bodyPr wrap="none" rtlCol="0">
            <a:spAutoFit/>
          </a:bodyPr>
          <a:lstStyle/>
          <a:p>
            <a:r>
              <a:rPr lang="tr-TR" sz="1400" dirty="0" smtClean="0">
                <a:solidFill>
                  <a:srgbClr val="FFFF00"/>
                </a:solidFill>
              </a:rPr>
              <a:t>Ak akçe kara gün içindir.</a:t>
            </a:r>
            <a:endParaRPr lang="tr-TR" sz="1400" dirty="0">
              <a:solidFill>
                <a:srgbClr val="FFFF00"/>
              </a:solidFill>
            </a:endParaRPr>
          </a:p>
        </p:txBody>
      </p:sp>
    </p:spTree>
    <p:extLst>
      <p:ext uri="{BB962C8B-B14F-4D97-AF65-F5344CB8AC3E}">
        <p14:creationId xmlns="" xmlns:p14="http://schemas.microsoft.com/office/powerpoint/2010/main" val="28679416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5536" y="4437112"/>
            <a:ext cx="8305800" cy="414649"/>
          </a:xfrm>
        </p:spPr>
        <p:txBody>
          <a:bodyPr>
            <a:noAutofit/>
          </a:bodyPr>
          <a:lstStyle/>
          <a:p>
            <a:r>
              <a:rPr lang="tr-TR" dirty="0">
                <a:latin typeface="Monotype Corsiva" pitchFamily="66" charset="0"/>
              </a:rPr>
              <a:t>Yetenekli, dürüst ve değerli bir kişi bulunduğu yüksek yeri (makam-mevki) yitirip önemsiz bir yerde bulunmak zorunda kalsa bile değerinden bir şey kaybetmez.</a:t>
            </a:r>
          </a:p>
          <a:p>
            <a:endParaRPr lang="tr-TR" dirty="0">
              <a:latin typeface="Monotype Corsiva" pitchFamily="66" charset="0"/>
            </a:endParaRPr>
          </a:p>
        </p:txBody>
      </p:sp>
      <p:sp>
        <p:nvSpPr>
          <p:cNvPr id="4" name="Metin kutusu 3"/>
          <p:cNvSpPr txBox="1"/>
          <p:nvPr/>
        </p:nvSpPr>
        <p:spPr>
          <a:xfrm>
            <a:off x="3357554" y="2214554"/>
            <a:ext cx="3960440" cy="461665"/>
          </a:xfrm>
          <a:prstGeom prst="rect">
            <a:avLst/>
          </a:prstGeom>
          <a:noFill/>
        </p:spPr>
        <p:txBody>
          <a:bodyPr wrap="square" rtlCol="0">
            <a:spAutoFit/>
          </a:bodyPr>
          <a:lstStyle/>
          <a:p>
            <a:r>
              <a:rPr lang="tr-TR" sz="2400" b="1" dirty="0" smtClean="0">
                <a:latin typeface="Monotype Corsiva" pitchFamily="66" charset="0"/>
              </a:rPr>
              <a:t>yere düşmekle                  olmaz .</a:t>
            </a:r>
            <a:endParaRPr lang="tr-TR" sz="2400" dirty="0">
              <a:latin typeface="Monotype Corsiva" pitchFamily="66" charset="0"/>
            </a:endParaRPr>
          </a:p>
        </p:txBody>
      </p:sp>
      <p:pic>
        <p:nvPicPr>
          <p:cNvPr id="2050" name="Picture 2" descr="http://3.bp.blogspot.com/-3PahnKajW8M/UGn0h1kIIbI/AAAAAAAABmc/Ag6UzxqAfDM/s320/pul118nr.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539" y="2097730"/>
            <a:ext cx="948159" cy="654715"/>
          </a:xfrm>
          <a:prstGeom prst="rect">
            <a:avLst/>
          </a:prstGeom>
          <a:ln>
            <a:noFill/>
          </a:ln>
          <a:effectLst>
            <a:outerShdw blurRad="190500" algn="tl" rotWithShape="0">
              <a:srgbClr val="000000">
                <a:alpha val="70000"/>
              </a:srgbClr>
            </a:outerShdw>
          </a:effectLst>
          <a:extLst>
            <a:ext uri="{909E8E84-426E-40DD-AFC4-6F175D3DCCD1}">
              <a14:hiddenFill xmlns="" xmlns:a14="http://schemas.microsoft.com/office/drawing/2010/main">
                <a:solidFill>
                  <a:srgbClr val="FFFFFF"/>
                </a:solidFill>
              </a14:hiddenFill>
            </a:ext>
          </a:extLst>
        </p:spPr>
      </p:pic>
      <p:pic>
        <p:nvPicPr>
          <p:cNvPr id="3" name="Picture 2" descr="E:\DELL\Desktop\altın.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81120" y="2082204"/>
            <a:ext cx="1243580" cy="6583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5" name="Metin kutusu 4"/>
          <p:cNvSpPr txBox="1"/>
          <p:nvPr/>
        </p:nvSpPr>
        <p:spPr>
          <a:xfrm>
            <a:off x="6516216" y="5805264"/>
            <a:ext cx="2365969" cy="307777"/>
          </a:xfrm>
          <a:prstGeom prst="rect">
            <a:avLst/>
          </a:prstGeom>
          <a:noFill/>
        </p:spPr>
        <p:txBody>
          <a:bodyPr wrap="none" rtlCol="0">
            <a:spAutoFit/>
          </a:bodyPr>
          <a:lstStyle/>
          <a:p>
            <a:r>
              <a:rPr lang="tr-TR" sz="1400" dirty="0" smtClean="0">
                <a:solidFill>
                  <a:srgbClr val="FFFF00"/>
                </a:solidFill>
              </a:rPr>
              <a:t>Altın yere düşmekle pul olmaz.</a:t>
            </a:r>
            <a:endParaRPr lang="tr-TR" sz="1400" dirty="0">
              <a:solidFill>
                <a:srgbClr val="FFFF00"/>
              </a:solidFill>
            </a:endParaRPr>
          </a:p>
        </p:txBody>
      </p:sp>
    </p:spTree>
    <p:extLst>
      <p:ext uri="{BB962C8B-B14F-4D97-AF65-F5344CB8AC3E}">
        <p14:creationId xmlns="" xmlns:p14="http://schemas.microsoft.com/office/powerpoint/2010/main" val="1351900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67544" y="4509120"/>
            <a:ext cx="8305800" cy="414649"/>
          </a:xfrm>
        </p:spPr>
        <p:txBody>
          <a:bodyPr>
            <a:noAutofit/>
          </a:bodyPr>
          <a:lstStyle/>
          <a:p>
            <a:r>
              <a:rPr lang="tr-TR" dirty="0" smtClean="0">
                <a:latin typeface="Monotype Corsiva" pitchFamily="66" charset="0"/>
              </a:rPr>
              <a:t>Yiğitliğinize, mertliğinize güvenerek teslim olan kişi size sığınıyor; canının da sizin tarafınızdan korunmasını istiyor demektir. Böyle bir durumda ona kötülük yapmak ya da onu öldürmek doğru değildir. Aksi bir tavır insanlık dışı bir hareket olur, meğer ki sığınan kişi düşman bile olsa.</a:t>
            </a:r>
          </a:p>
          <a:p>
            <a:endParaRPr lang="tr-TR" dirty="0">
              <a:latin typeface="Monotype Corsiva" pitchFamily="66" charset="0"/>
            </a:endParaRPr>
          </a:p>
        </p:txBody>
      </p:sp>
      <p:sp>
        <p:nvSpPr>
          <p:cNvPr id="4" name="Metin kutusu 3"/>
          <p:cNvSpPr txBox="1"/>
          <p:nvPr/>
        </p:nvSpPr>
        <p:spPr>
          <a:xfrm>
            <a:off x="2571736" y="2321749"/>
            <a:ext cx="3994820" cy="461665"/>
          </a:xfrm>
          <a:prstGeom prst="rect">
            <a:avLst/>
          </a:prstGeom>
          <a:noFill/>
        </p:spPr>
        <p:txBody>
          <a:bodyPr wrap="square" rtlCol="0">
            <a:spAutoFit/>
          </a:bodyPr>
          <a:lstStyle/>
          <a:p>
            <a:r>
              <a:rPr lang="tr-TR" sz="2400" b="1" dirty="0">
                <a:latin typeface="Monotype Corsiva" pitchFamily="66" charset="0"/>
              </a:rPr>
              <a:t>Aman diyene  </a:t>
            </a:r>
            <a:r>
              <a:rPr lang="tr-TR" sz="2400" b="1" dirty="0" smtClean="0">
                <a:latin typeface="Monotype Corsiva" pitchFamily="66" charset="0"/>
              </a:rPr>
              <a:t>                 kalkmaz.</a:t>
            </a:r>
            <a:endParaRPr lang="tr-TR" sz="2400" dirty="0">
              <a:latin typeface="Monotype Corsiva" pitchFamily="66" charset="0"/>
            </a:endParaRPr>
          </a:p>
        </p:txBody>
      </p:sp>
      <p:pic>
        <p:nvPicPr>
          <p:cNvPr id="3074" name="Picture 2" descr="KILIÇ ŞEKLİNDE DEKORATİF ESKİ ZARF AÇACAĞI"/>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11834" b="15728"/>
          <a:stretch/>
        </p:blipFill>
        <p:spPr bwMode="auto">
          <a:xfrm>
            <a:off x="4205414" y="2189468"/>
            <a:ext cx="1080966" cy="6795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11824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67544" y="4437112"/>
            <a:ext cx="8305800" cy="414649"/>
          </a:xfrm>
        </p:spPr>
        <p:txBody>
          <a:bodyPr>
            <a:noAutofit/>
          </a:bodyPr>
          <a:lstStyle/>
          <a:p>
            <a:r>
              <a:rPr lang="tr-TR" dirty="0">
                <a:latin typeface="Monotype Corsiva" pitchFamily="66" charset="0"/>
              </a:rPr>
              <a:t>Sert ve kırıcı olmayan, yumuşak, hoşa giden, gönül alıcı, okşayıcı, etkileyici, inandırıcı ve yerinde söylenmiş söz insanın hoşuna gider; bu söz en azgın kişinin bile inadını kırar, onu yumuşatır ve yola </a:t>
            </a:r>
            <a:r>
              <a:rPr lang="tr-TR" dirty="0" smtClean="0">
                <a:latin typeface="Monotype Corsiva" pitchFamily="66" charset="0"/>
              </a:rPr>
              <a:t>getirir.İyi </a:t>
            </a:r>
            <a:r>
              <a:rPr lang="tr-TR" dirty="0">
                <a:latin typeface="Monotype Corsiva" pitchFamily="66" charset="0"/>
              </a:rPr>
              <a:t>ve etkili konuşmanın, en inatçı kişileri bile yumuşattığı anlamında kullanılır.</a:t>
            </a:r>
          </a:p>
          <a:p>
            <a:endParaRPr lang="tr-TR" dirty="0">
              <a:latin typeface="Monotype Corsiva" pitchFamily="66" charset="0"/>
            </a:endParaRPr>
          </a:p>
        </p:txBody>
      </p:sp>
      <p:sp>
        <p:nvSpPr>
          <p:cNvPr id="4" name="Metin kutusu 3"/>
          <p:cNvSpPr txBox="1"/>
          <p:nvPr/>
        </p:nvSpPr>
        <p:spPr>
          <a:xfrm>
            <a:off x="2267744" y="1916832"/>
            <a:ext cx="4897495" cy="461665"/>
          </a:xfrm>
          <a:prstGeom prst="rect">
            <a:avLst/>
          </a:prstGeom>
          <a:noFill/>
        </p:spPr>
        <p:txBody>
          <a:bodyPr wrap="none" rtlCol="0">
            <a:spAutoFit/>
          </a:bodyPr>
          <a:lstStyle/>
          <a:p>
            <a:r>
              <a:rPr lang="tr-TR" sz="2400" b="1" dirty="0" smtClean="0">
                <a:latin typeface="Monotype Corsiva" pitchFamily="66" charset="0"/>
              </a:rPr>
              <a:t>                                     ı  deliğinden çıkarır. </a:t>
            </a:r>
            <a:endParaRPr lang="tr-TR" sz="2400" dirty="0">
              <a:latin typeface="Monotype Corsiva" pitchFamily="66" charset="0"/>
            </a:endParaRPr>
          </a:p>
        </p:txBody>
      </p:sp>
      <p:pic>
        <p:nvPicPr>
          <p:cNvPr id="1026" name="Picture 2" descr="E:\DELL\Desktop\hayvan3hd3.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flipH="1">
            <a:off x="3857620" y="1742546"/>
            <a:ext cx="1047008" cy="686322"/>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E:\DELL\Desktop\images.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22202" y="1700808"/>
            <a:ext cx="872856" cy="7994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1028" name="Picture 4" descr="E:\DELL\Desktop\imagesCACXHT2O.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19011" y="1720476"/>
            <a:ext cx="749016" cy="7798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655238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357554" y="5357826"/>
            <a:ext cx="5786446" cy="500066"/>
          </a:xfrm>
        </p:spPr>
        <p:txBody>
          <a:bodyPr>
            <a:normAutofit/>
          </a:bodyPr>
          <a:lstStyle/>
          <a:p>
            <a:r>
              <a:rPr lang="tr-TR" dirty="0" smtClean="0"/>
              <a:t>                     HAZIRLAYAN : M.NAZAN GÖKŞEN</a:t>
            </a:r>
            <a:endParaRPr lang="tr-TR" dirty="0"/>
          </a:p>
        </p:txBody>
      </p:sp>
      <p:pic>
        <p:nvPicPr>
          <p:cNvPr id="1027" name="Picture 3" descr="C:\Users\nazan\Pictures\5223.jpg"/>
          <p:cNvPicPr>
            <a:picLocks noChangeAspect="1" noChangeArrowheads="1"/>
          </p:cNvPicPr>
          <p:nvPr/>
        </p:nvPicPr>
        <p:blipFill>
          <a:blip r:embed="rId2" cstate="print"/>
          <a:srcRect/>
          <a:stretch>
            <a:fillRect/>
          </a:stretch>
        </p:blipFill>
        <p:spPr bwMode="auto">
          <a:xfrm>
            <a:off x="0" y="0"/>
            <a:ext cx="9144000" cy="5000636"/>
          </a:xfrm>
          <a:prstGeom prst="rect">
            <a:avLst/>
          </a:prstGeom>
          <a:noFill/>
        </p:spPr>
      </p:pic>
    </p:spTree>
    <p:extLst>
      <p:ext uri="{BB962C8B-B14F-4D97-AF65-F5344CB8AC3E}">
        <p14:creationId xmlns="" xmlns:p14="http://schemas.microsoft.com/office/powerpoint/2010/main" val="2218428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51931" y="4581128"/>
            <a:ext cx="8305800" cy="1368152"/>
          </a:xfrm>
        </p:spPr>
        <p:txBody>
          <a:bodyPr/>
          <a:lstStyle/>
          <a:p>
            <a:r>
              <a:rPr lang="tr-TR" dirty="0">
                <a:latin typeface="Monotype Corsiva" pitchFamily="66" charset="0"/>
              </a:rPr>
              <a:t>Dengeli yaşamak isteyen insan mutlaka gelirini, giderine göre ayarlamalıdır. </a:t>
            </a:r>
          </a:p>
          <a:p>
            <a:r>
              <a:rPr lang="tr-TR" dirty="0">
                <a:latin typeface="Monotype Corsiva" pitchFamily="66" charset="0"/>
              </a:rPr>
              <a:t>Harcamalar geliri aşmamalı, imkânlar zorlanmamalıdır. Aksine bir hareket </a:t>
            </a:r>
          </a:p>
          <a:p>
            <a:r>
              <a:rPr lang="tr-TR" dirty="0">
                <a:latin typeface="Monotype Corsiva" pitchFamily="66" charset="0"/>
              </a:rPr>
              <a:t>bütçeyi sarsar, dengeyi bozar, insanı sıkıntıya sokup rahatsız eder.</a:t>
            </a:r>
          </a:p>
          <a:p>
            <a:endParaRPr lang="tr-TR" dirty="0">
              <a:latin typeface="Monotype Corsiva" pitchFamily="66" charset="0"/>
            </a:endParaRPr>
          </a:p>
          <a:p>
            <a:endParaRPr lang="tr-TR" dirty="0">
              <a:latin typeface="Monotype Corsiva" pitchFamily="66" charset="0"/>
            </a:endParaRPr>
          </a:p>
        </p:txBody>
      </p:sp>
      <p:pic>
        <p:nvPicPr>
          <p:cNvPr id="2050" name="Picture 2" descr="http://t2.gstatic.com/images?q=tbn:ANd9GcTqGnL9YAgW5kEWXom_NuAbb6jG4Pf926oX0cKOsuPnc55hBu20bw"/>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27784" y="1343597"/>
            <a:ext cx="1080120" cy="10801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5" name="Metin kutusu 4"/>
          <p:cNvSpPr txBox="1"/>
          <p:nvPr/>
        </p:nvSpPr>
        <p:spPr>
          <a:xfrm>
            <a:off x="3635896" y="1698991"/>
            <a:ext cx="473206" cy="461665"/>
          </a:xfrm>
          <a:prstGeom prst="rect">
            <a:avLst/>
          </a:prstGeom>
          <a:noFill/>
        </p:spPr>
        <p:txBody>
          <a:bodyPr wrap="none" rtlCol="0">
            <a:spAutoFit/>
          </a:bodyPr>
          <a:lstStyle/>
          <a:p>
            <a:r>
              <a:rPr lang="tr-TR" sz="2400" dirty="0" err="1" smtClean="0">
                <a:latin typeface="Monotype Corsiva" pitchFamily="66" charset="0"/>
              </a:rPr>
              <a:t>ını</a:t>
            </a:r>
            <a:endParaRPr lang="tr-TR" sz="2400" dirty="0">
              <a:latin typeface="Monotype Corsiva" pitchFamily="66" charset="0"/>
            </a:endParaRPr>
          </a:p>
        </p:txBody>
      </p:sp>
      <p:pic>
        <p:nvPicPr>
          <p:cNvPr id="2052" name="Picture 4" descr="http://www.anahtarkelimeler.net/yonetim/uploads/yorgan/makina_yorgani/kilis_makina_yorgan10.jpg?0.9476435573126647"/>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932" t="16274" r="7494" b="12643"/>
          <a:stretch/>
        </p:blipFill>
        <p:spPr bwMode="auto">
          <a:xfrm>
            <a:off x="4139952" y="1340768"/>
            <a:ext cx="940502" cy="10801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6" name="Metin kutusu 5"/>
          <p:cNvSpPr txBox="1"/>
          <p:nvPr/>
        </p:nvSpPr>
        <p:spPr>
          <a:xfrm>
            <a:off x="5004048" y="1696162"/>
            <a:ext cx="1872208" cy="461665"/>
          </a:xfrm>
          <a:prstGeom prst="rect">
            <a:avLst/>
          </a:prstGeom>
          <a:noFill/>
        </p:spPr>
        <p:txBody>
          <a:bodyPr wrap="square" rtlCol="0">
            <a:spAutoFit/>
          </a:bodyPr>
          <a:lstStyle/>
          <a:p>
            <a:r>
              <a:rPr lang="tr-TR" sz="2400" dirty="0" err="1">
                <a:latin typeface="Monotype Corsiva" pitchFamily="66" charset="0"/>
              </a:rPr>
              <a:t>ı</a:t>
            </a:r>
            <a:r>
              <a:rPr lang="tr-TR" sz="2400" dirty="0" err="1" smtClean="0">
                <a:latin typeface="Monotype Corsiva" pitchFamily="66" charset="0"/>
              </a:rPr>
              <a:t>na</a:t>
            </a:r>
            <a:r>
              <a:rPr lang="tr-TR" sz="2400" dirty="0" smtClean="0">
                <a:latin typeface="Monotype Corsiva" pitchFamily="66" charset="0"/>
              </a:rPr>
              <a:t> göre uzat</a:t>
            </a:r>
            <a:r>
              <a:rPr lang="tr-TR" sz="2400" dirty="0" smtClean="0"/>
              <a:t>.</a:t>
            </a:r>
            <a:endParaRPr lang="tr-TR" sz="2400" dirty="0"/>
          </a:p>
        </p:txBody>
      </p:sp>
    </p:spTree>
    <p:extLst>
      <p:ext uri="{BB962C8B-B14F-4D97-AF65-F5344CB8AC3E}">
        <p14:creationId xmlns="" xmlns:p14="http://schemas.microsoft.com/office/powerpoint/2010/main" val="1689621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396056" y="4458329"/>
            <a:ext cx="8305800" cy="414649"/>
          </a:xfrm>
        </p:spPr>
        <p:txBody>
          <a:bodyPr>
            <a:noAutofit/>
          </a:bodyPr>
          <a:lstStyle/>
          <a:p>
            <a:r>
              <a:rPr lang="tr-TR" sz="2400" dirty="0" smtClean="0">
                <a:latin typeface="Monotype Corsiva" pitchFamily="66" charset="0"/>
              </a:rPr>
              <a:t>Her </a:t>
            </a:r>
            <a:r>
              <a:rPr lang="tr-TR" sz="2400" dirty="0">
                <a:latin typeface="Monotype Corsiva" pitchFamily="66" charset="0"/>
              </a:rPr>
              <a:t>çok azdan olur. Küçük ve önemsiz şeyler birikerek büyük şeyleri meydana getirirler. Bunun için küçüktür, azdır, önemsizdir deyip hiçbir şey hor görülmemelidir; bunların önemi bilinmeli, çarçur edilmemelidir.</a:t>
            </a:r>
          </a:p>
        </p:txBody>
      </p:sp>
      <p:pic>
        <p:nvPicPr>
          <p:cNvPr id="3078" name="Picture 6" descr="http://t2.gstatic.com/images?q=tbn:ANd9GcT7YW62scFFmEDZ5NFUozQejyI6MaMHYcFlDol0YN4FT7XBW1U9hw"/>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13420" b="13247"/>
          <a:stretch/>
        </p:blipFill>
        <p:spPr bwMode="auto">
          <a:xfrm>
            <a:off x="1857356" y="1714488"/>
            <a:ext cx="1311930" cy="9620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3080" name="Picture 8" descr="http://t0.gstatic.com/images?q=tbn:ANd9GcR1lG7bzao9Zy4NLCujs2zfWOHZw3N63WL7RwStETZ2KcHhQ-gr"/>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22516" t="30104" r="11304"/>
          <a:stretch/>
        </p:blipFill>
        <p:spPr bwMode="auto">
          <a:xfrm>
            <a:off x="5393299" y="1713393"/>
            <a:ext cx="1368152" cy="9620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1857356" y="2073433"/>
            <a:ext cx="6715172" cy="461665"/>
          </a:xfrm>
          <a:prstGeom prst="rect">
            <a:avLst/>
          </a:prstGeom>
          <a:noFill/>
        </p:spPr>
        <p:txBody>
          <a:bodyPr wrap="square" rtlCol="0">
            <a:spAutoFit/>
          </a:bodyPr>
          <a:lstStyle/>
          <a:p>
            <a:r>
              <a:rPr lang="tr-TR" sz="2400" dirty="0" smtClean="0">
                <a:latin typeface="Monotype Corsiva" pitchFamily="66" charset="0"/>
              </a:rPr>
              <a:t>                   ya                       ya                         olur.</a:t>
            </a:r>
            <a:endParaRPr lang="tr-TR" sz="2400" dirty="0">
              <a:latin typeface="Monotype Corsiva" pitchFamily="66" charset="0"/>
            </a:endParaRPr>
          </a:p>
        </p:txBody>
      </p:sp>
      <p:pic>
        <p:nvPicPr>
          <p:cNvPr id="9" name="Picture 6" descr="http://t2.gstatic.com/images?q=tbn:ANd9GcT7YW62scFFmEDZ5NFUozQejyI6MaMHYcFlDol0YN4FT7XBW1U9hw"/>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13420" b="13247"/>
          <a:stretch/>
        </p:blipFill>
        <p:spPr bwMode="auto">
          <a:xfrm>
            <a:off x="3639629" y="1713393"/>
            <a:ext cx="1311930" cy="9620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49448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67544" y="4509120"/>
            <a:ext cx="8305800" cy="414649"/>
          </a:xfrm>
        </p:spPr>
        <p:txBody>
          <a:bodyPr>
            <a:noAutofit/>
          </a:bodyPr>
          <a:lstStyle/>
          <a:p>
            <a:r>
              <a:rPr lang="tr-TR" dirty="0">
                <a:latin typeface="Monotype Corsiva" pitchFamily="66" charset="0"/>
              </a:rPr>
              <a:t>Çocuklar mutlaka küçük </a:t>
            </a:r>
            <a:r>
              <a:rPr lang="tr-TR" dirty="0" smtClean="0">
                <a:solidFill>
                  <a:schemeClr val="bg1"/>
                </a:solidFill>
                <a:latin typeface="Monotype Corsiva" pitchFamily="66" charset="0"/>
              </a:rPr>
              <a:t>yaş</a:t>
            </a:r>
            <a:r>
              <a:rPr lang="tr-TR" dirty="0" smtClean="0">
                <a:latin typeface="Monotype Corsiva" pitchFamily="66" charset="0"/>
              </a:rPr>
              <a:t>ta </a:t>
            </a:r>
            <a:r>
              <a:rPr lang="tr-TR" dirty="0">
                <a:latin typeface="Monotype Corsiva" pitchFamily="66" charset="0"/>
              </a:rPr>
              <a:t>eğitilmelidirler. </a:t>
            </a:r>
            <a:r>
              <a:rPr lang="tr-TR" dirty="0" smtClean="0">
                <a:latin typeface="Monotype Corsiva" pitchFamily="66" charset="0"/>
              </a:rPr>
              <a:t>Bu </a:t>
            </a:r>
            <a:r>
              <a:rPr lang="tr-TR" dirty="0" smtClean="0">
                <a:solidFill>
                  <a:schemeClr val="bg1"/>
                </a:solidFill>
                <a:latin typeface="Monotype Corsiva" pitchFamily="66" charset="0"/>
              </a:rPr>
              <a:t>yaşl</a:t>
            </a:r>
            <a:r>
              <a:rPr lang="tr-TR" dirty="0" smtClean="0">
                <a:latin typeface="Monotype Corsiva" pitchFamily="66" charset="0"/>
              </a:rPr>
              <a:t>arda </a:t>
            </a:r>
            <a:r>
              <a:rPr lang="tr-TR" dirty="0">
                <a:latin typeface="Monotype Corsiva" pitchFamily="66" charset="0"/>
              </a:rPr>
              <a:t>işlenmeye, her türlü bilgiyle donatılmaya elverişlidirler. Zaman geçip de büyüdükçe eğitilmeleri zorlaşır. Yaşlı insan kolay kolay eğitilmez. Onlar tıpkı kuru bir </a:t>
            </a:r>
            <a:r>
              <a:rPr lang="tr-TR" dirty="0" smtClean="0">
                <a:solidFill>
                  <a:schemeClr val="bg1"/>
                </a:solidFill>
                <a:latin typeface="Monotype Corsiva" pitchFamily="66" charset="0"/>
              </a:rPr>
              <a:t>ağaç</a:t>
            </a:r>
            <a:r>
              <a:rPr lang="tr-TR" dirty="0">
                <a:latin typeface="Monotype Corsiva" pitchFamily="66" charset="0"/>
              </a:rPr>
              <a:t> </a:t>
            </a:r>
            <a:r>
              <a:rPr lang="tr-TR" dirty="0" smtClean="0">
                <a:latin typeface="Monotype Corsiva" pitchFamily="66" charset="0"/>
              </a:rPr>
              <a:t>gibidirler</a:t>
            </a:r>
            <a:r>
              <a:rPr lang="tr-TR" dirty="0">
                <a:latin typeface="Monotype Corsiva" pitchFamily="66" charset="0"/>
              </a:rPr>
              <a:t>. Eğilmezler, buna zorlanırlarsa kırılırlar. Bu sebeple onlara yeni bir davranış kazandırmak imkânsız gibidir.</a:t>
            </a:r>
          </a:p>
          <a:p>
            <a:endParaRPr lang="tr-TR" dirty="0">
              <a:latin typeface="Monotype Corsiva" pitchFamily="66" charset="0"/>
            </a:endParaRPr>
          </a:p>
        </p:txBody>
      </p:sp>
      <p:pic>
        <p:nvPicPr>
          <p:cNvPr id="4098" name="Picture 2" descr="http://t3.gstatic.com/images?q=tbn:ANd9GcRW46ymeJ_O4G5AJBw3ijLH3heTuAhBw6WhLsx2Z3H5o5W7cmn-SA"/>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773511" y="1412776"/>
            <a:ext cx="1203400" cy="13681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3995936" y="1986195"/>
            <a:ext cx="1733167" cy="461665"/>
          </a:xfrm>
          <a:prstGeom prst="rect">
            <a:avLst/>
          </a:prstGeom>
          <a:noFill/>
        </p:spPr>
        <p:txBody>
          <a:bodyPr wrap="none" rtlCol="0">
            <a:spAutoFit/>
          </a:bodyPr>
          <a:lstStyle/>
          <a:p>
            <a:r>
              <a:rPr lang="tr-TR" sz="2400" dirty="0">
                <a:latin typeface="Monotype Corsiva" pitchFamily="66" charset="0"/>
              </a:rPr>
              <a:t>y</a:t>
            </a:r>
            <a:r>
              <a:rPr lang="tr-TR" sz="2400" dirty="0" smtClean="0">
                <a:latin typeface="Monotype Corsiva" pitchFamily="66" charset="0"/>
              </a:rPr>
              <a:t>aş iken eğilir.</a:t>
            </a:r>
            <a:endParaRPr lang="tr-TR" sz="2400" dirty="0">
              <a:latin typeface="Monotype Corsiva" pitchFamily="66" charset="0"/>
            </a:endParaRPr>
          </a:p>
        </p:txBody>
      </p:sp>
    </p:spTree>
    <p:extLst>
      <p:ext uri="{BB962C8B-B14F-4D97-AF65-F5344CB8AC3E}">
        <p14:creationId xmlns="" xmlns:p14="http://schemas.microsoft.com/office/powerpoint/2010/main" val="19306679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28596" y="4714884"/>
            <a:ext cx="8305800" cy="414649"/>
          </a:xfrm>
        </p:spPr>
        <p:txBody>
          <a:bodyPr>
            <a:noAutofit/>
          </a:bodyPr>
          <a:lstStyle/>
          <a:p>
            <a:r>
              <a:rPr lang="tr-TR" dirty="0" smtClean="0">
                <a:latin typeface="Monotype Corsiva" pitchFamily="66" charset="0"/>
              </a:rPr>
              <a:t>Bazen farkında olmadan çevremizdeki insanları kırıp üzebiliyoruz. Fakat onları üzdüğümüzün farkında değiliz.</a:t>
            </a:r>
            <a:endParaRPr lang="tr-TR" dirty="0">
              <a:latin typeface="Monotype Corsiva" pitchFamily="66" charset="0"/>
            </a:endParaRPr>
          </a:p>
        </p:txBody>
      </p:sp>
      <p:pic>
        <p:nvPicPr>
          <p:cNvPr id="1026" name="Picture 2" descr="http://t1.gstatic.com/images?q=tbn:ANd9GcRpjXnTdEGQpr33vWORd9ccjzBj3-V40uqWIAru7OijEv92-0Ew"/>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71433" y="1484784"/>
            <a:ext cx="1080121" cy="11521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5"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14127" y="1512543"/>
            <a:ext cx="1464109" cy="1096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Metin kutusu 3"/>
          <p:cNvSpPr txBox="1"/>
          <p:nvPr/>
        </p:nvSpPr>
        <p:spPr>
          <a:xfrm>
            <a:off x="2643174" y="1969790"/>
            <a:ext cx="5961273" cy="461665"/>
          </a:xfrm>
          <a:prstGeom prst="rect">
            <a:avLst/>
          </a:prstGeom>
          <a:noFill/>
        </p:spPr>
        <p:txBody>
          <a:bodyPr wrap="square" rtlCol="0">
            <a:spAutoFit/>
          </a:bodyPr>
          <a:lstStyle/>
          <a:p>
            <a:r>
              <a:rPr lang="tr-TR" sz="2400" dirty="0" smtClean="0">
                <a:latin typeface="Monotype Corsiva" pitchFamily="66" charset="0"/>
              </a:rPr>
              <a:t>              a  küsmüş                         </a:t>
            </a:r>
            <a:r>
              <a:rPr lang="tr-TR" sz="2400" dirty="0" err="1" smtClean="0">
                <a:latin typeface="Monotype Corsiva" pitchFamily="66" charset="0"/>
              </a:rPr>
              <a:t>ın</a:t>
            </a:r>
            <a:r>
              <a:rPr lang="tr-TR" sz="2400" dirty="0" smtClean="0">
                <a:latin typeface="Monotype Corsiva" pitchFamily="66" charset="0"/>
              </a:rPr>
              <a:t>   haberi olmamış. </a:t>
            </a:r>
            <a:endParaRPr lang="tr-TR" sz="2400" dirty="0">
              <a:latin typeface="Monotype Corsiva" pitchFamily="66" charset="0"/>
            </a:endParaRPr>
          </a:p>
        </p:txBody>
      </p:sp>
      <p:pic>
        <p:nvPicPr>
          <p:cNvPr id="7"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57752" y="1500174"/>
            <a:ext cx="1464109" cy="1096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295734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39552" y="4581128"/>
            <a:ext cx="8305800" cy="414649"/>
          </a:xfrm>
        </p:spPr>
        <p:txBody>
          <a:bodyPr>
            <a:noAutofit/>
          </a:bodyPr>
          <a:lstStyle/>
          <a:p>
            <a:r>
              <a:rPr lang="tr-TR" dirty="0">
                <a:latin typeface="Monotype Corsiva" pitchFamily="66" charset="0"/>
              </a:rPr>
              <a:t>Hayatını </a:t>
            </a:r>
            <a:r>
              <a:rPr lang="tr-TR" dirty="0" smtClean="0">
                <a:solidFill>
                  <a:schemeClr val="bg1"/>
                </a:solidFill>
                <a:latin typeface="Monotype Corsiva" pitchFamily="66" charset="0"/>
              </a:rPr>
              <a:t>yalancıl</a:t>
            </a:r>
            <a:r>
              <a:rPr lang="tr-TR" dirty="0" smtClean="0">
                <a:latin typeface="Monotype Corsiva" pitchFamily="66" charset="0"/>
              </a:rPr>
              <a:t>ık </a:t>
            </a:r>
            <a:r>
              <a:rPr lang="tr-TR" dirty="0">
                <a:latin typeface="Monotype Corsiva" pitchFamily="66" charset="0"/>
              </a:rPr>
              <a:t>üzerine oturtmuş olan insanlar, kendi yalanlarına destek olacak tedbirleri alırlar; bunun için de gerekli titizliği gösterip masrafa girerler.</a:t>
            </a:r>
          </a:p>
          <a:p>
            <a:endParaRPr lang="tr-TR" sz="2400" dirty="0">
              <a:latin typeface="Monotype Corsiva" pitchFamily="66" charset="0"/>
            </a:endParaRPr>
          </a:p>
        </p:txBody>
      </p:sp>
      <p:sp>
        <p:nvSpPr>
          <p:cNvPr id="4" name="Metin kutusu 3"/>
          <p:cNvSpPr txBox="1"/>
          <p:nvPr/>
        </p:nvSpPr>
        <p:spPr>
          <a:xfrm>
            <a:off x="1790163" y="1860848"/>
            <a:ext cx="5601022" cy="461665"/>
          </a:xfrm>
          <a:prstGeom prst="rect">
            <a:avLst/>
          </a:prstGeom>
          <a:noFill/>
        </p:spPr>
        <p:txBody>
          <a:bodyPr wrap="square" rtlCol="0">
            <a:spAutoFit/>
          </a:bodyPr>
          <a:lstStyle/>
          <a:p>
            <a:r>
              <a:rPr lang="tr-TR" sz="2400" dirty="0" smtClean="0">
                <a:latin typeface="Monotype Corsiva" pitchFamily="66" charset="0"/>
              </a:rPr>
              <a:t>Yalancının                  u yatsıya kadar yanar</a:t>
            </a:r>
            <a:r>
              <a:rPr lang="tr-TR" sz="2400" dirty="0" smtClean="0"/>
              <a:t>. </a:t>
            </a:r>
            <a:endParaRPr lang="tr-TR" sz="2400" dirty="0"/>
          </a:p>
        </p:txBody>
      </p:sp>
      <p:pic>
        <p:nvPicPr>
          <p:cNvPr id="5122" name="Picture 2" descr="E:\DELL\Desktop\61484.jpg"/>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47864" y="1429415"/>
            <a:ext cx="792088" cy="12001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387088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539552" y="4437112"/>
            <a:ext cx="8305800" cy="414649"/>
          </a:xfrm>
        </p:spPr>
        <p:txBody>
          <a:bodyPr>
            <a:noAutofit/>
          </a:bodyPr>
          <a:lstStyle/>
          <a:p>
            <a:r>
              <a:rPr lang="tr-TR" dirty="0">
                <a:latin typeface="Monotype Corsiva" pitchFamily="66" charset="0"/>
              </a:rPr>
              <a:t>Her işin olduğu gibi, her sözün de uygun bir yeri ve zamanı vardır. Uygun olan bir zamanda söylenmeyen, yerli yersiz ortaya atılan, densizce sarf edilen sözler birilerinin tepkisini çeker; rahatsızlığa neden olur, büyük zarara yol açar. Vakitsiz öten </a:t>
            </a:r>
            <a:r>
              <a:rPr lang="tr-TR" dirty="0">
                <a:solidFill>
                  <a:schemeClr val="bg1"/>
                </a:solidFill>
                <a:latin typeface="Monotype Corsiva" pitchFamily="66" charset="0"/>
              </a:rPr>
              <a:t>horozd</a:t>
            </a:r>
            <a:r>
              <a:rPr lang="tr-TR" dirty="0">
                <a:latin typeface="Monotype Corsiva" pitchFamily="66" charset="0"/>
              </a:rPr>
              <a:t>an, ancak onu keserek kurtulan insanlar; yerinde ve zamanında konuşmayan insanı da cezalandırıp susturmakta hiç tereddüt etmezler.</a:t>
            </a:r>
          </a:p>
          <a:p>
            <a:endParaRPr lang="tr-TR" dirty="0">
              <a:latin typeface="Monotype Corsiva" pitchFamily="66" charset="0"/>
            </a:endParaRPr>
          </a:p>
        </p:txBody>
      </p:sp>
      <p:sp>
        <p:nvSpPr>
          <p:cNvPr id="5" name="Metin kutusu 4"/>
          <p:cNvSpPr txBox="1"/>
          <p:nvPr/>
        </p:nvSpPr>
        <p:spPr>
          <a:xfrm>
            <a:off x="2267744" y="1881039"/>
            <a:ext cx="4871847" cy="461665"/>
          </a:xfrm>
          <a:prstGeom prst="rect">
            <a:avLst/>
          </a:prstGeom>
          <a:noFill/>
        </p:spPr>
        <p:txBody>
          <a:bodyPr wrap="none" rtlCol="0">
            <a:spAutoFit/>
          </a:bodyPr>
          <a:lstStyle/>
          <a:p>
            <a:r>
              <a:rPr lang="tr-TR" sz="2400" dirty="0" smtClean="0">
                <a:latin typeface="Monotype Corsiva" pitchFamily="66" charset="0"/>
              </a:rPr>
              <a:t>Vakitsiz öten               un    başını keserler</a:t>
            </a:r>
            <a:r>
              <a:rPr lang="tr-TR" sz="2400" dirty="0" smtClean="0"/>
              <a:t>.</a:t>
            </a:r>
            <a:endParaRPr lang="tr-TR" sz="2400" dirty="0"/>
          </a:p>
        </p:txBody>
      </p:sp>
      <p:sp>
        <p:nvSpPr>
          <p:cNvPr id="6" name="AutoShape 2" descr="data:image/jpeg;base64,/9j/4AAQSkZJRgABAQAAAQABAAD/2wCEAAkGBhQSERQTExQVFBQVGRoZGBgYFxgYGRsXGBgXGBcdHBgYHCYeFxojGhcVHy8gIycpLCwsGB4xNTAqNSYrLCkBCQoKDgwOGg8PGiwkHyQsLCwsKiwsKSwsLCwsLCwsLCwsLCwpLCwsLCksLCksLCwsKSwpLCwsLCwsLCwsLCwsLP/AABEIANEA8QMBIgACEQEDEQH/xAAbAAACAgMBAAAAAAAAAAAAAAADBAIFAAEGB//EAEYQAAECBAQDBQUFBQYFBQEAAAECEQADITEEEkFRBWFxIjKBkaEGE7HB8BRCUtHhcoKSsvEVIzNiotIWU3OTwgc0s8PiY//EABsBAAMBAQEBAQAAAAAAAAAAAAECAwAEBQYH/8QALBEAAgICAgEEAAQHAQAAAAAAAAECEQMhEjFBBBMiUTJhcfAFQoGRobHRYv/aAAwDAQACEQMRAD8AcTJzB8xcaRpWFJsqm0MSZDKcVEGISVZQKG8ed2II/ZwCwDqhTG4ZQDMY6FEtKKirWeALmPe0ZuK7NryU2GwatXYxZ4XC5AwfxgWJxKZdTYN6kD5wrwniOeVU1R3umh8vqsTcotnVj9Hky4nlitJpf3/aLUSCSWZwWLGxYGvgRAxhVPpHPYTiaimYmuaYvs13DflDmBxqlzTLB7KUs+2Wj9NIW0+ju9R/B8mNNp9K/wDH/SxYgl4MZYfYRCYkIDFyYrZs9alMkGA7ieI049liZYBrBJCa90qfaE0yJhakXXDOCTaKKikesCCk5GVtiE3DFyBLJ5NaMRg1JqpJEdTiMaiX3j+cVcziKJiu9QaR1SxR+9lOBXFQakYVACt9IaWhCgVS4qlTe0xDcmiTxtCVQZWJSdY3Nlpy6Od40iWFMGDXeGpMiW7KcjeBGNm/UQmJLAE00g0qaBRrxaKwYUOxbYxGV7PgpJUSTpF1i+gqIrhpRBJFoYkSc5q1IVRJU7ZVDTlF1J4cAygqsOoWHiQThMwb5QrieGmWp2Lb84s5eLSCSxpSGBiUKcEOkw/txYXFHMe91Auaw4MUohkhqQzxPApSl5YZzWB4bDpJGZQG8KouLMkwS5poFJeCpxRdg2WG+KYQCWctPGOc4SiYCsE0NASPnFNrQ1ljiAVKG2pjnfaDihKxLl0GsXGJWtFC1Ir0YNBUVM6iISUkBsq/cTIyLT7BM5xkRp/ZOw8+aEUOsam4wBmLmGliWsCjEBuvOFUYYPUu+rRFhZMTM1S97RILDtUtEJuFAqkkUrWjxkuUQMxNYR1dAildM5rjXESpawCQnukO4OUmsV0gFL1Ie/MQOYsgnMKjfTfxiUnE9Ou/NokoSk7Z+oRnh9LhUIfSH0SwA4gWHSZkwS5aQCT2iAwA1J5NBZWIBIzh07AlPqDHQ4SUjL/ddlN21f5w7a6R4Xq/4p7UXKMbf39FhIlgZRmfKAPKkGPDFKUShSANzFZ7ooIINDDyUglQCnDBm9YvCbPj/cbbbNTJ60KBJSW2ho8YmK1aE0Sy9GpvqIYxKEFAYdobbc4Kctuwc32I4lClGpfmYjIwpcE0b1gypJem0YJymtQaxFv5W0SvdjacUEg5QDzgczEJ/C5iE2UUgEtEM7uaUijyNrY3JknzFmqbQfE4b3eUF3MLSjq5zA0MEn4kqPaLkQNV+YDYxrKYEiCJxqgQxLQubWq14JIUEprVxBjN/ZlOgU/iRJZ2OkSlYxYqTXeBIlg94aUiRNBy0gqT7sNt7seOMJFTW+0TwGIrVh1hDNnUB62EPploSQCoK0pFlJ3sdN+QvEcbmBanheKeamYLih1i7XhwA4uLPUQtkCSQs5thpFJKxwBJ7KSoqLekbw+LrlqA+sDnlKljK6d4HjcOpPaILaGByNa8lt9hkzhdljnFXOwIQvOTQUbnConmhYgjUQWZPOoeM5r6Ebon9uGxjIW+1GMhOQOQZCHLFxBJ8gZcr135QKTNUslRoDrB6JLvmejRzcKM40LSpZyuC76Rqbg1LlHJNCFbkEltg1jzh3FyADQMIURQNvB1CVi/hZzHGeFplAe9yqUdUllHmQzK8axRHBqmrSmVmKqpypGZ76Xi243ics1QVU/LQjwaHf8A0tQg4uYlSspVLJTtRQzDyY/uxbHP3JUz66WD2fRqa3pM0n2fxDFJQpK0pzBCkqBUNx+UB4WpeZj4jx+v0j1jE4qThUhUxf7KRVRPJOvWPMJqSuYtYGUqUolI0ClKZn6N5XFI5/WY4wprs83DmlmvktF/KUkJcOQd72iCL8jWFuHLcMan5Wcb1cH1ehhhRLsAYniy8ls8v1WH25a6D+9ywRE3V4Vlrp0jclZVXTWKc1ZyWSmYgA6tWJhYYAmj2gZIpQ6wcgEWp84ZUzEQsWuBzryiEteVwzk7RsJ7QBHUxGfMCFUFjfcQteRtUCVNahudoaKO6FOkkawqnEdonnQxObjsyr5idXtGVUIDmTi55Xg6ptAWIECnFGtH25RFWISLmmkBxRmg6Z9GTU84GUqSHINYhKxIJ0A1JgmMxBYZQwFoyS8sxLDTDmA0guKxASsVtXYPCnvT2SO8bxJSSodoUrcaQ8VSoyY2eJKPaDAehgn25wHAzGKqdLZgO6Pq0SSQT0tzg+47H5suUkP2gG0I3g87HJWnKqpFoppQKnsydX15QzKWlTXpeKxk+iqdh/tIQCAAU0vvCeIWlgTQl4yags4LtodYXxMkkCo38IVyYsnRvKn8UZCfujuIyJc39CchtGNUNGen5NDaZQcKJcG5GhP5QVfB5yRlyBRNXDMw5bwnOkzUhsikgXcGNUovZmmuxjGgpUoio+UAly1EE6G39IgVm13ueUFwM1izmupNIHnYOyi9oPZ33hcFlildRsdjzhD2Y4OoznSVJ93UkEg5rAOLavy6x0mPn/hoovXYan8vCJcElgOka/BiT6tCqSTaR7npfV5lgeOT+PSJTpTsXJJLOokk7Fy5Z284VSlik7AE9C5r4geUPzal9/yJ9Ox5QqA4J8PAOI55JtjKVInhpIBoGKTTk9PJwR+6naDzpdQrQ9bjSIS0Mx1/r84ak1SRuPGzh+beoMCL4SsTLH3I0KIlZ1UZOn9Y2tIT3VDyiBDZt3anrB1pGVwAAPn+sdi4PwePr6MSmlQHNHjSUsK721/SBSJwdhqDcWiHvFEkCN8X0JoKuYKJ01N6wLETBmA0GsFlZGXZzYPbwipnpLl7Ocp3jSjo0ixkgEizbxD3acxYO1zFTLz11PKHELvWvz5wqsRWOz5AISN7RGfh0hgPoxET2Z3fc2ja8YnvZiG5a8ofvoZK2CXKA3rcCJSQTaoHpDhxkgMrVqsXPi2sCGPQaNlGwg+27H4G5clyEk8wW5PBftBUncMz/GN4bFAqpVxaNZCkF005VD7uIfjJAcWvACZJIYa7xnudU6O7/KNTZxPZ3Ljp84LLxISAxHMc4n5FJSuFqepFRaG5SMp7I0rz3hY49zXvGh+tGiAnMoOcwerbaxRaWhk0htEjPMIpvsIew/s/7xytwlqMK+W0KSMajMWQS4r2mMNJ9opn3UskBmNS+8Vgo/zDriH/AOEkfjPlGoR/4mm8oyHrH9G+J0kjHomWNRqCKdHvBPtjdlRDm1KGPOpckpLtextQsbeEPKxynQ5AqGJ02PKoiaz/AGg+4djiOHy1iqUkhrAAs9RCHFOAyMpmKKkJTsphyodTFRjeJzMzhTh6W/q0JcXx5VQuUhlAVKSsUBrRqK+jDxUZuqCmpPoq8TOzqzPQGg+DlhZNW5+EO8INSrZJPmKejRToU5ObZydyqGuGzyXS9xXzf9I8uTvM0esko46RdhVE7kH8vy8oTwynCTZnHms/KsE+0BjvbyH6HzjJDBDbAv1oYvx0Q5B5aadAB45j8xBJatPrX/8AXnApS2LncnyD/EwzJQ7+HocyfRok4DqRUcWw6xMGWoLH8/z8YBLlrqFV1AejR0kvg6sQAkLCFJAILXoAfWJr9mpyS4CPA3rz8YrHG5Rujz82P5OigMrQmNZsqHd9m5RZ4ng853MlVvukKA8vhCQkrSxUhaSKd01gcXE5nGiWYKQDZT1BDeL7Q1Pw6iAlNsoex5msLqcBKXoKjetfKJJ4iZQJcaPoGGkUUvDGsGEsGId3bQsISxGKQkvc7a05wlxX2gMwsKAUBFCzxRYjHtzi6w32WWL7LvGcZJDBkhmpr5/KKxXE61rFaqepXSIqS0dCgkU0uh+bxg6RD+11RXTJ2gvs1fSMCZjOUnyhtGstpPFl8/A/lBkcaWC4Ur1ikkzFk0Qo+EOy8OVAKKmZnDA0NjSFbQyOiwnGnZSqkW0g0rFy1Kyuz7t8XineWkMbnWoY9YgnDKzOCW0eo8xEnCLFljTOny0Yns6cj1jJoJ+9b4aRSS+IKSapHq3oYspfEnrlFdv1iMsbRGWOtjchZDML6w06A4UM3nChnZgQ1RYD57RPCTr50uwOth+cCL8MWg2dGxjIL72TufOMigaKqZPfVlOHNhSg6Q3Ile9IIIBsSb5R9GE8QkEJUpJIKi4FXKeXKIYbFkEgJUwu4/LYRz+SbtDplVqH7TAihHXlT1jSkVYnMcz3rlSAKaCxrrGYRaiCVUHTRThx4RCcoqYAO1jQ6FgdmTf9Y9DAvjZaHRW4nC3YgNRqd0VB51cecLYTFiW52DeJ+j6RZYyaMppmpdqs9KGwaObx+MSg76sK/G8c3qsNyTiv1O3FPVMv8JPq51BPn9AQ5KW+dOpI9WHyeOcw+PKlS3DC5HQH0f4RYy8e01WyUkk/5rt4J+URT8GaZeZqnYJUfFRS3okxYYS4GuVHwAPxHnFLJmkBA3Pa5BKVfM/6YvZfebVj6uAPJDxuwDMvHmQlc0AqyBRI5Xp4fCBYb/1OwyiApK0Elg4Bc9REsWg+7mNR3APWgPqI5HiGGlmWCUpVMGpBCRRz2RrDQm4aIZZ8Wj0GZ7ZYZJCVryFVgQfk8WSJ6VBwXEcJ7Jexi1zZWInIlhCSFpYByzFFG6G+kelBKWjvhclbFUrKrFpkpQVTMuVIckgUGseQcf42JsxRlpEuW/ZS/l1Op9I9Z9ocPnllAF7tHivtPgjLmFIYDRL9ptyKlta3rBeNdhTQjOxr0TGpcnU1gEhTaX1hpzaw8z5RhtmBejeUHlYUquMo61/SC4edKTRyDq6VP8ImqY/d8yD8DBFJolpTYAc9fO8Mokldww9f0hKSli4Dnc1ixlyCb/p6QKCMYMpTQX5CHhgETASoMRqKXuCNX84HhZYEWkqU4FHBGtmiU6oDOYxnDlS7pJQ9yKEaeOnlG8BNKCz9k/VY7H3QIKVgkKDEGzaMI5niHCihRyVRq5qDp1F6xFNDRl4YweHpmAlLAjTQ/lFfNkKlqYgg7flDvB5xC2Ol+YP0YteK4cLLMW5Cg5A/ODyaBJ8WK8M4g4KSamxodIYQA4JdT30rziuVgVS1fAj6pF/gVpUlzQkXdqiNKN7Qk43tAso/5Y9YyLH7Qr8A841AoXiUcyfUEhwl76E671g0ieCX1a310hU4tCglT0LpTlU4JSBcseml4ydhVUUKZmL6MbjrekcrbTIu+w/vqBi1aE8wf06RXrU5OiiabMlnGx0hjFrIFhe3KtN4r5s5zUUL01DN60j08Mrgi0OiWIxAGby5b+FY4fEzUpUQd6U05/WkdYZgKi3lvTnHGcZkZJhGhrC574nZ6VJz2WfDcYVKUomgajXIPZHTXwhwcQTVANVMPEntV+rxyUuYXFTeHcNNNCLpIPz+QjzpQro9T21I9FQrMgh2zqZ9syyf5Un+KL3BzSZmwY+asqEDwSP9fIx5rh/apUtKBlKiCSomj3A9Gjr+B+0iJqCqxcu5tchzvQnwgJuK2ck8LR1+LDyi5ABK0n/t0P8AEn1irHD0rmoUe4tXa3SVHtJ5V9IqB7Uiejsj+7SpealQCpWVY/ZDHoVbRqROKaKLgEh08ttrOBpUcxT3FySZOXpeUd9nqGGKUJCE2SwGpYBq84IZ9I8y/wCNVJUmWApjda2+nO/zpFxhfaQqBZaS3O50Z+QMerGSkrRxSi46Z0OJ4mgukVIukllDwMcN7Q8MQoFUtKH+93ioeIL+UPe0c/3kr3stZE2SASRql6uLFiHaOcxHHytHvQwWmi06H9CH8ocSjnJuBIUSBmHIuf1iKpqaMbQxisWCvMgs9WhSdJSsueyrVvjziTRRMmnEsfnDkqak01ijxGFXK/zA7D6aFxiFPUEQNh7OuTOQmlX2ZzDsvMoBhlG5v5RzPDuItc05X/WOowmHSQFO4Ni7gxgUMYbDId1HOeZJaOmwsxBlhgARQNW/6xT4Ztot/wCxypDPlU6TRQdhWoYsfzic3oDIS+KyyrIslxdqGI4mZKYhCTMdqkWe7+XrDuJkpf8Aw0k6qIL+NBtCWIQRMzBQQkkAgWbkOrRzSbEbZzeMSqVMBIKUmo6a9WZ/KOi4XiM6MpHdIANxWz7jpAeM4JKpaFuFAKoeSklPxCYDwhWZISKUDsNWPzB8obqI73EamyQDYFSnZicr1udojh8O6gCoavlsfPT4wSWgEjb8b8qX+UT90EhnYb/XwESuRBWD/s0bp/iH5xkC9wP+cf4VRuG5/wDn/JirmYCWgJLiWpRJLMz9NRDeALBaFkqQahu870I2MVGIQpSwxSFAFk5gSBXQkkudbmD+8UgEKPaNgygSf3tfCObl8hIp2PYjDd5DO/zqC/j6Ry+JnqQpzUih5t89YtJnGTlBV2iKNuzed4rOLp94BMatj1Dt8Wi3p8vycSkGroGucFJd7+aSD+sc1xJLzTeg/RuddYuMJN7ySA96dG+YPhEsDLSShKgCk0PjWO6S5qjpxzcHZzKJJP1tDH2YgDmPlHXSOFozOAxKvQhvCFcbwmgY/eUPC35RJ4Wdy9Wn2c1LDjw+vSJSphS1225G8Gmy8hAOtfkIZnYMqQCkZhy51+JjnljknR1xzxnE6v2cwWVCJgNFBzzr+Ri7l4cJUpAswbo5A8mT67xU8GV/chB+6GrQ0SUnpYGLObP7Ye5S/gCCfjHmSvmyfK1ZXzcKFEjQ+TkP5H4mAS1hCgiZUHu1augMMzj2lp2SkjnlUX9CPKK32oR2M2qRm8rx2elzOE68HPmgpRHJ/EsuYOCCC/QhiDvvHHpxzAEG9D4GkN4rGAyswNWLi+l945wYhknkX8jHstnnFhjZXapa45dIXl49QLX60MTTNSvK9m+cZM4Wk1BLbu7Rgl9w3FhSMqw726fJoNiMRLQwKSp7MHfxtFDLCpaglWtj9axeYLEiZRTOK9d/FoWwldiMN7zuSinm/wD4ikXfBsNMAylx+80MSMRKH30noX+EPYbEJJo/8JaA6MiwwOCUghV25vF/iVkkKQBmUADu/h5eMIYXDLMsqTpv4b9YitDJZZzqDjpr93S8QyzrQkmP4ziimBTRaQyg7h7Oz/RiixmIK3dyfJi7jWn9YjicWWAcl6tcDx0itxJW4I7Nbd74Rw5Mrl0Rc2WzlSBVnNRW41a2kbwGGMtLP27uLh9Of9Yo048pLE9opKuTCmvIPFpguIKCKl6ODemkIsslpmWR1TLRGJGd2BILqBFD02roY3jJyCFZj2nYW5gh3pCK8WQQ46+O8GROlkhTOK05tWviIosumHlZjnZPmqNQv/aSfwK8h/tjIh7sfs1i8g1CWBOgYFQLDbQhoU9/NMz3QR7xIckk2apL/di/wOH92nsqUbOe6WsDS5feFz/dkurskmj2uaiDKo0I1QFWBCEkJSlSQHJpnSSWoWq1YHK4MlQIZ8z9SWvdnNzDS1EAsHIFr0fXk5tzgQnt92taGt/yt4Rlkp2wXRxuPwKpM2oIKSfFqeL1huSpKsqvH8vX4x1XE+HieE7gDtaZiGvs9+scVMw6pEwoIZrjkbEHUUcH9Y9HFlTOlS5DwmuGcgg/qPUGNYhNWckA1fneFpk5i4rm+X9YiVkgkkAWZ7mw5inxEdPJIdRbATpIqohwkl+YO31pF57MYZIlA0LkqA5UB+APWKj3yQkJAcCrFjW3yJ8YZ4LP/vAgFmIUjoS0xPkX8IRZE5UVeNqNltINFt+NSbN92kB4pxBjMV+CUrzUtKQPSLCbJIejOt/9BjnuLl0lIvMWAegLAeZfyjx8usz/AFOzHuCLKfPPvl/sj/VMlA+ijC/FZoXLUn/+Sj/4/EGBcWmtMn8gR5TZfyTC83EVX/lly0eKlAn+YwkV5GaOVxswBSkg0eniIRSeyrp+kEx6/wC8X+038IYxpfcZti/KpbzJj3IP4o82XYXAYnKArm3x/OLKXOCVP91WkUsmSSOR05w9IQohiDW3hDNi0NzeFJbMk1FRzEMcOm1SR4xHCYP3oAVpFlI4EpK0CWFKC1ZQ1S4SVH0BMK5IZFjguEBnAoa62i84dhADCnAOFJzBaSFtT95nZ46H3CmKgoAckgKvdR3fkBEZ5knQrkkNDFlEvKlgTqWsOWpirwxXmykEuwIHeqcyixpZ9PN4cxJCHImFLgVATmLhj2mpqbtWNIQglKiSTlLHMLuEsxNwxjllkcpbJN2KcS4acyVKKSixFAFc2GhFwPR4FM4MJjkFQBZxmYpOwUwBFti0WxWgsCdKkD7zsaeXqYXmlnBUkMSQHAZ6sNxpaA5JdC2ii4vJKWyIM5aiAQOy0sm76kMKmHsLgWqkAEXU7mhY06fGG0qABqHFRX8/DzgaZ4YkFLkkXDsMpcDV1PQfhid8vBrTCSp9O0ACFHKdWITelAliR1EKTMOCFNVOYVAYAkUFOg8oniUlK1GySfK29A1uURlAJFC4N2YXNRmD2LedDGaYmw/9kI2PmfzjIn9oV+JPrGRuK/aNbL0cKZ3IqAKACgexBer+kQVwNBDF+oLU2jSeNmhIZlWo3OvS30Ymr2jd8o6Wux5Ucg+RjpvEdCcPoFJ4NLCSAVMqwK3LPow5RqT7OSSpXZLm7qVy8NvWC4biuUEMl7ZnUX0DHLVOg84Pg8cupOQJKSoqLpsABQGoLBm51g1jtaD8fo2ngcoJZSMzWvblCfEfYzD4mWyQqWoUSpIJIIuCD3g9xTk0bxfH6VAazMQakAEEkgn+ukYjiwCmSC6lEkEksygCw1UA1W+FG9yF6QOUb0eccf8AZnE4QEzEkpBYTEuUkaV+6eRr1jnRiNN49nxmMK3CkgpIIZXdq2n3tKch0jyP2n4CrDTMwBMpR7JY05VhHTZ1YciehIz+1XX6EFwmNyKSvWWrMf2bKHlFYVPBnyZF3Dsocx+afnFIrdl21VHpuInBYSRZgT5Rz/u/75I0SAv1zf8AiIa4diewEHQhCDdwxV5tTyhecCVrb7yUAH9rMfglo4fURqbYcT+NFVjllRWXqUP/ABF38m84BLxYYZqZ1pPgkr+SRBpyX96oakJHRP8AQQlhMH73EoQxyoAcAE81UFbA+cDFT0PkdKyHDPZ9UyfLlrBdbLXySrtH0pFnxL2Qm5ihAKkBQymgDGz+BjtuG8NCJqphygkBIJJfKHZksSC51byizK0pNxX8LKDM7vWvKvpHS5y7R5Tk7PNcZ7FTpSUuhTM7sWYHteUFwvC83u0mnaTUGyVkA+V/OPRJ6BNTMfK1KA3cgKtUu/1ryWBwDLCVHunLs+VQa+pBh4Zb7CpFFhEgTKGym5EEt8D6R13AR2gspcpDA3Ad3Yblr3YRWzeBkTF5BQVTSjPbrUeUXODZKEulJBVqTUAknumwB2ieXJFw0xZSVFhh8ElBVloFKKlC9Sa9PlBM6hWja6uO7UcyDWNJxBZ6BSnpWmhYVc3/AFiK5xdy5LM+hq9TyUoljyEc/O3ZEXRiQkspmIobmj33H11KlD9l0ux0puGapf65SzhRUXFQKGldXBFuZjSJuZykBIDDQMdGfW55UhbXRvIOXKSUuCQLEXcJIIADuA7dWMYqU5Ke/XcAGl2DDX0A6zEhYowq4qpINGdq1NRy9BGgpgaG+4YAO9Wa7frFOTQLEfsQS7qopjsxS9m0KSX5gQHE8MUpyzNYZjlDA1y9GYeNIal4pQIFezU3Idy3aJpQJNd4KnFFyxcp0Zy2huI0Zb2FMlLlEEqNi7gELI1II1GmxhdfDksVS2GjMUgVJ3sSLPoY3LUUqzEudwAwOzH66xJWISJjEghdalg+oe4pvSh8X5pqg3aI/Yjt/N+Uagv2MfiP8SPyjIFoUZlYhjlCSouaMMxewLXp8/CS8MUMMulg6mDlgb1DPTdoTXjFEEhVvvM50GlBU3o1doDKxZyhgySSmgY5m1ZPlmrzMZzfjY0R7FgHKlWaodgGBIAYfGg5U3Ji5xC/dggJQEvckqaqXJaj+jMS8Iy56yntBXeZOZQIBUXDE15Zd93gc/EqEzKMwqwLJNC9a/euTe76wOWxrroYnycygpIoNSXAOoDqexYaVrrA1STLUCGFLOA5Acd5yo86bvAVYidQhIJSR26qFzelOsH4kUlXaBdLMQoBKjrV9hqAkMNXEP1tIp0rSCycTnQVlKmOrFQDPckBxW+haBYiRLVm94yparoIU+1HDggZiDX5xKZw+W4OZRY1SZhS7gkCjilaDa7Rk+QkhQKlFYFFMPef5e0B2g4FxoatSGbSf5g/qefe0nswMMQqWv3so3LMUk2CtCeY20itxIdLCxt6lP8AqzfxGO79oJomYdKAgpXdfbJDgCw0o7Fqg61jmMJwr3iUhzQKpWhrlpqCprVjpi6gpS8lVkb7CcOnuhId8qSrxfL8EgRZzsZ2ykDtEpHRPuwon/W3jFLMwCpRSqoUg9tJGhdiGoUsD4iLfhcoTlTJpFFJZtbNR/8AKB4xH1CTjZXHOmDwuFCkpHUk83r11HhFjwDCBDzAcq7ipBysBfap8qwWXwuXLUlWdaEGhBA7IYlNTQEqIHnB/cLzDLZLgsAaai1akmOR0qr+oMuV1+pb4I1GZIJYm7GtdC1aVoY3NxRIBTLATfNZ1XqHsDY1ufFSQjI3aIqHFAUuXOjNy2JrEBiCVZgoXDmhB3BJoKbF6GlIDk3GqOPlQ9hMSoJXmCEizd6lL0oKa+HMM2Y1QlC0kFyOlstD1MFXOBJSEvma+ZtWuw1ejlukQRKSmaQyUOD3QQAWGXk+YXpQmA99G2LKClB0pUzEhw4rbu1qTfk0LZsgdKCXuHe4pU6c3paHjwgLWcygSoUFn3CgoWvvQwnM4bNSspQE5RycuS7JLgp3BKhrSFpdo1WEwuIDVBSxoSoGleddYYWtRTyYE3YCzai45QnjJqJAdZUSo6qzM+pJ1sAznkwBMZGLcZk0FHt1BB0d+Wu8ZxaE6DnEpJLEEhn0vqeTg/TwfCr+8HpyJH4Sej/RgS5YHdvc5tiXvt46+TJTQHMEs3dJN7joX16wqjbugUGE5nSXIy0YvagNX9NoyWaOS1ud9Gs7VgMyaCrsuoAgA6hgBp0NdiIwuKBtjTXW+nhoYf7YA/2YLqkAKTYntNqbn87RFGBBJZTkaskWDuz7PfYQCXNNga6i70Y13YxIYk94gJAPMB3a4dtb7c4MZ32jJ0TlcPAsou5BqC50LAP4PppEMRIQVk5mKSe0GIUNRlsanfxpApkzyN7mtHADtd6tWBqJSGCFEtWh0BZ2drmwrXw3JPpDXfQznlf8o/xJ/wBsZFblmc/L9I3A5P6BbLObjEhCQpSSpQJ7qR2QcrUDXI1esVEzFBS3KqNlDksFWAYam29bQ4vD50ZSnMpIuDmOUgukknMC1XO5Dwp9mJZBTlALMoCgFxTy5vHTN14Ku10EQW7QWVJuEdmpJAUCaBLJYg9d6S4ematSs+USwwGQEMasbsRYlz+uT5SgcoKaMO6wATuNA1I3PnrIKUjusb6d5uTj60iaVqqAt+BmeFJWEgiYkipMxQHQSmOtq11aK+bNqSUpKgGqcoZ+Qy0YaaG0R98HSWFH7QqQ7hx1c84DiFpSoul2NaktcEAJYJDO5PPxrp6ZS9BfeE7hQNFaU7TaG9j+UEl4tJJJoKkgFbHtJTYAgF1Ds/K1OcaVjtSjKBcBykjnQ8jBJCm7ysySB2Q4qO6QdD5w0MTtoVDPEB2VZTrQjYb/AD5gxDCLQiU6h2soKiqrqILEH8NEjQAgO5hXiOLCE1d3YA3fmbP0t6QvhuJhDAoClqAYh8pvYlhvvHVkj8FFDxReY+WgpkndVQX7Iy7tW4r+sLlSpPcS76jLQW+9RjzgE2Y4lp/zAtSlA9RUk84fGJmJWpKVAApCR2UFs2Zwc9Ae7elRArjjphDJWvvGWtLAGwIrR2AU9UhxW+xgC+MEAhOTsm5SE06FhQk0o1rxuThiqkxKzlo7s1Xozuk1JHPwg07DBaGQaIDEAODZyykgC9+1pzjipW3/AKFtPsAjHEjOVMmpJ3cEAFyHLbecFlrlHKo3qSHVVrMALOS6XsNXiU3hiWCSRMcA1ysSXBZ6gNSletoWmSUyUuErSA5YJUpxycsXPnU7wPb8i8bQ7Kwy1sZYSQSW2t2Wvm0+6fGBnhc9s6itaiqhUpL3qLB/IM943LxmdlyVlCRdJQnK5rUu6SdmsYNiJa1k98FjVRLsbpYguK8oHBVTM0qoXlYdIqVAqFaZkqDkt2Q1BQEkEUg6FOe0sF+0kMFE3dzy318IxWC96jKt1EEkOphuGZXZVdy+9TDIkJSjK6UgH8QJbUCrkcx5xuG6A0iEkgpDKAFyQ5LXtR/oaNEAh2ATmcioUAagvralr1EK4pK0lwp0jVJKe0xJepGpo0EwnEgVHvAlwaqyncAEUPL9IEopNCsclSKAMR2jloCO1fu0Acv4l4lhsOczkkqArQV67O48oLInEk58oVzNw+7X6+cbm4cIDgjKqodwQ1wDqK6Goha8gFJwJIzAOHdmZyAKi5pTkRGTy4Dg3f73hXlz3hj3QBLpIoddevnf5xAYVQGZXZSaPcnw3Yv4a0iO2xWmVk0MSSvK5DUzC+WxTQvq5vB/toBOdLc8xY82SXOr9IxUiYEmhU1gQxKaEs5YeNNKXjDg5ikl1IJozuCRSjFsrV3p0h1SS0NRGZOGyqijMoX5AbHTXpAZ+Jq2RxvSzNRtW+cREhSlOVM4D3I18L6Br+ETSlIUyiQk2Yg9SxLb+cC7noV96JfauR8h/ujcMfYMJ/zz/wBxUZHTxY9sjNmENlJqXvzch/xeloBiMW7Ek0oX0cX8C36wCagO7ZWY9qlL20qHqOsLz1KVlIL5iNSBo9Goba684VybdGbdlpiZrAOrMCDm/Fy0vevTnCfvSSzEGzuFGhdyGDC2+4hSbPKQM6atfMKMBb8T8ntBcKhdXTMD2UpJAbkWFK6v8TBd2KmEEzs1dzVuYqafnEZc0lKuyO0C/UEtrqFKNtwTUCApwqklyb1zJLhhXoLsa7QNU0ggJKiRq7mxJZy97Uh4OisX4ZpS0nNLACyoFhlLZRzagett4WmuhDS8qWFMrr60IrcB61eGFY7KF5h2gHyglQFsrk0KnLswYbGF0lSjQjtt2SR0SWDZWJB5MOook2w1yehSRJVMbNloXNHrobuCDyDQ5L4ghKmlBa1bCiQdSSzAvBp2ESgJKhlmKDBQUVM9CksQLvcaUhKbLmLbKVEFyb2etH33BvFE6DTQ5gGK1TJhHZ50djQWcmt/KGMHiyVElICiSVA1NuwQNnZ7GFPsYSAApSHIJGUEuHANSQLmtNYdkqVlYMoivaSlChetEMLa7wspNqmbYWWCoOVJCkWbsFIdxmBfV+j1F4d4cSCTVLVLtV1ZTQU/qX5A+ykZFdolQZYZOXMSUgjySq9943lUnNQm1QDlBtfTXwiX5kpWux5ctSlskA5qgKHZDcxWhY2sd3jWJJMxSC/ZYZwGzLTqwtuBsGYUfWcnunYjcuL8jbyPONTismtbMoFiSGAdjte9rNGcrWjc20EC1BSkqUA6qpegzE3emujc+Rc6SCzJUSzWuOdAdG5RWYgAqdL3ytqRYsdRXbWNYmcVS2ezZjSmrh9dXPPUxLkxHJlnKSShRLu9dwLvApeDScubu2IOiQSEitH9YHLmFkpSXJBB1qklg51NIZKytQYOos4bW33TUOFcwBB8aBbITQ3u0JJS4qHsG0FhQ+NdoAqQpN0hJD9oMHCTs9Bp4com6lOskhQIzW1NGo1Ckim4g09DrdauTahyDUAbDVoRts1i8mcFEg0AoWrUCzs+1OXSJIxawCCy0keHJqXfU6xCfjA5VlsXLFnBt2dDq/OJAAl1Eh6sK5aBuoI0hEvzMmHwywoqBSSWpQsCB2QSKVZmg5xCRLShmbNR6B2vuaC5hNU1ZYIUAUqq5slRHMVYFgNz0gs0oAAKiVGlmoxLnl0gdDeDSp5IIJS3+YkPWhpV/O+sCGGKywWFH7oNC560XraurCGk4eXkOY5S4GooQ+16CvhElyCkpGTMl6HvhqN0udat0iijr5BS+yvZbhMwEABnIKhSveL7HXXwNjhZCFEAhPbUEOAagm4ZikgXsISxeLWCyJSphSchLuEkBBIC6fisSQ4NGiE3jqJCkGZLyurVgtJHdUwAStNqsNPC2PGk9DpF3/bcn8K/+0r/AHxkJ/2lh/xq+v3oyOrjExScW+9+yYp5v+OOsz+WXGoyOP7NkOh4T35X7P8A9q4rl/8AuF/9Qf8AlGRkVj+ETyA+5N/f+IjWI/xE/sq/lTGRkIwvoFwzvHon4mK7FWX/ANRf80ZGRfF0W8Dkn/3C/wBo/wAogvGrI+vvxkZGl2FBML3VfsD+UQ9K/wARH7HzRGRkLPsWZZYDueC/5jG0d0/sJjIyJfZGYlOtK6yv5jF1jO7N8I3GQsfwCRKwdxP70Kyu+P2T/NGRkTfgH8pvD3X1X8Ew9wz/AApn/RP/AMkZGRaPaAiGA/w19Zf86I0uy/2FRuMiHgxSn/Dl/tH/AORMXE7vq+vvrjIyAukGXQbFdxP7S4Q4N3x0X/JMjIyG8hj5LHGX/eHwTBuG99f194RkZDw7KY+yftZ3JX7K/jHIe29pXh8JkZGR1Q7ZdHOxkZGRUJ//2Q=="/>
          <p:cNvSpPr>
            <a:spLocks noChangeAspect="1" noChangeArrowheads="1"/>
          </p:cNvSpPr>
          <p:nvPr/>
        </p:nvSpPr>
        <p:spPr bwMode="auto">
          <a:xfrm>
            <a:off x="0" y="-952500"/>
            <a:ext cx="2295525" cy="1990725"/>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4" descr="data:image/jpeg;base64,/9j/4AAQSkZJRgABAQAAAQABAAD/2wCEAAkGBhQSERQTExQVFBQVGRoZGBgYFxgYGRsXGBgXGBcdHBgYHCYeFxojGhcVHy8gIycpLCwsGB4xNTAqNSYrLCkBCQoKDgwOGg8PGiwkHyQsLCwsKiwsKSwsLCwsLCwsLCwsLCwpLCwsLCksLCksLCwsKSwpLCwsLCwsLCwsLCwsLP/AABEIANEA8QMBIgACEQEDEQH/xAAbAAACAgMBAAAAAAAAAAAAAAADBAIFAAEGB//EAEYQAAECBAQDBQUFBQYFBQEAAAECEQADITEEEkFRBWFxIjKBkaEGE7HB8BRCUtHhcoKSsvEVIzNiotIWU3OTwgc0s8PiY//EABsBAAMBAQEBAQAAAAAAAAAAAAECAwAEBQYH/8QALBEAAgICAgEEAAQHAQAAAAAAAAECEQMhEjFBBBMiUTJhcfAFQoGRobHRYv/aAAwDAQACEQMRAD8AcTJzB8xcaRpWFJsqm0MSZDKcVEGISVZQKG8ed2II/ZwCwDqhTG4ZQDMY6FEtKKirWeALmPe0ZuK7NryU2GwatXYxZ4XC5AwfxgWJxKZdTYN6kD5wrwniOeVU1R3umh8vqsTcotnVj9Hky4nlitJpf3/aLUSCSWZwWLGxYGvgRAxhVPpHPYTiaimYmuaYvs13DflDmBxqlzTLB7KUs+2Wj9NIW0+ju9R/B8mNNp9K/wDH/SxYgl4MZYfYRCYkIDFyYrZs9alMkGA7ieI049liZYBrBJCa90qfaE0yJhakXXDOCTaKKikesCCk5GVtiE3DFyBLJ5NaMRg1JqpJEdTiMaiX3j+cVcziKJiu9QaR1SxR+9lOBXFQakYVACt9IaWhCgVS4qlTe0xDcmiTxtCVQZWJSdY3Nlpy6Od40iWFMGDXeGpMiW7KcjeBGNm/UQmJLAE00g0qaBRrxaKwYUOxbYxGV7PgpJUSTpF1i+gqIrhpRBJFoYkSc5q1IVRJU7ZVDTlF1J4cAygqsOoWHiQThMwb5QrieGmWp2Lb84s5eLSCSxpSGBiUKcEOkw/txYXFHMe91Auaw4MUohkhqQzxPApSl5YZzWB4bDpJGZQG8KouLMkwS5poFJeCpxRdg2WG+KYQCWctPGOc4SiYCsE0NASPnFNrQ1ljiAVKG2pjnfaDihKxLl0GsXGJWtFC1Ir0YNBUVM6iISUkBsq/cTIyLT7BM5xkRp/ZOw8+aEUOsam4wBmLmGliWsCjEBuvOFUYYPUu+rRFhZMTM1S97RILDtUtEJuFAqkkUrWjxkuUQMxNYR1dAildM5rjXESpawCQnukO4OUmsV0gFL1Ie/MQOYsgnMKjfTfxiUnE9Ou/NokoSk7Z+oRnh9LhUIfSH0SwA4gWHSZkwS5aQCT2iAwA1J5NBZWIBIzh07AlPqDHQ4SUjL/ddlN21f5w7a6R4Xq/4p7UXKMbf39FhIlgZRmfKAPKkGPDFKUShSANzFZ7ooIINDDyUglQCnDBm9YvCbPj/cbbbNTJ60KBJSW2ho8YmK1aE0Sy9GpvqIYxKEFAYdobbc4Kctuwc32I4lClGpfmYjIwpcE0b1gypJem0YJymtQaxFv5W0SvdjacUEg5QDzgczEJ/C5iE2UUgEtEM7uaUijyNrY3JknzFmqbQfE4b3eUF3MLSjq5zA0MEn4kqPaLkQNV+YDYxrKYEiCJxqgQxLQubWq14JIUEprVxBjN/ZlOgU/iRJZ2OkSlYxYqTXeBIlg94aUiRNBy0gqT7sNt7seOMJFTW+0TwGIrVh1hDNnUB62EPploSQCoK0pFlJ3sdN+QvEcbmBanheKeamYLih1i7XhwA4uLPUQtkCSQs5thpFJKxwBJ7KSoqLekbw+LrlqA+sDnlKljK6d4HjcOpPaILaGByNa8lt9hkzhdljnFXOwIQvOTQUbnConmhYgjUQWZPOoeM5r6Ebon9uGxjIW+1GMhOQOQZCHLFxBJ8gZcr135QKTNUslRoDrB6JLvmejRzcKM40LSpZyuC76Rqbg1LlHJNCFbkEltg1jzh3FyADQMIURQNvB1CVi/hZzHGeFplAe9yqUdUllHmQzK8axRHBqmrSmVmKqpypGZ76Xi243ics1QVU/LQjwaHf8A0tQg4uYlSspVLJTtRQzDyY/uxbHP3JUz66WD2fRqa3pM0n2fxDFJQpK0pzBCkqBUNx+UB4WpeZj4jx+v0j1jE4qThUhUxf7KRVRPJOvWPMJqSuYtYGUqUolI0ClKZn6N5XFI5/WY4wprs83DmlmvktF/KUkJcOQd72iCL8jWFuHLcMan5Wcb1cH1ehhhRLsAYniy8ls8v1WH25a6D+9ywRE3V4Vlrp0jclZVXTWKc1ZyWSmYgA6tWJhYYAmj2gZIpQ6wcgEWp84ZUzEQsWuBzryiEteVwzk7RsJ7QBHUxGfMCFUFjfcQteRtUCVNahudoaKO6FOkkawqnEdonnQxObjsyr5idXtGVUIDmTi55Xg6ptAWIECnFGtH25RFWISLmmkBxRmg6Z9GTU84GUqSHINYhKxIJ0A1JgmMxBYZQwFoyS8sxLDTDmA0guKxASsVtXYPCnvT2SO8bxJSSodoUrcaQ8VSoyY2eJKPaDAehgn25wHAzGKqdLZgO6Pq0SSQT0tzg+47H5suUkP2gG0I3g87HJWnKqpFoppQKnsydX15QzKWlTXpeKxk+iqdh/tIQCAAU0vvCeIWlgTQl4yags4LtodYXxMkkCo38IVyYsnRvKn8UZCfujuIyJc39CchtGNUNGen5NDaZQcKJcG5GhP5QVfB5yRlyBRNXDMw5bwnOkzUhsikgXcGNUovZmmuxjGgpUoio+UAly1EE6G39IgVm13ueUFwM1izmupNIHnYOyi9oPZ33hcFlildRsdjzhD2Y4OoznSVJ93UkEg5rAOLavy6x0mPn/hoovXYan8vCJcElgOka/BiT6tCqSTaR7npfV5lgeOT+PSJTpTsXJJLOokk7Fy5Z284VSlik7AE9C5r4geUPzal9/yJ9Ox5QqA4J8PAOI55JtjKVInhpIBoGKTTk9PJwR+6naDzpdQrQ9bjSIS0Mx1/r84ak1SRuPGzh+beoMCL4SsTLH3I0KIlZ1UZOn9Y2tIT3VDyiBDZt3anrB1pGVwAAPn+sdi4PwePr6MSmlQHNHjSUsK721/SBSJwdhqDcWiHvFEkCN8X0JoKuYKJ01N6wLETBmA0GsFlZGXZzYPbwipnpLl7Ocp3jSjo0ixkgEizbxD3acxYO1zFTLz11PKHELvWvz5wqsRWOz5AISN7RGfh0hgPoxET2Z3fc2ja8YnvZiG5a8ofvoZK2CXKA3rcCJSQTaoHpDhxkgMrVqsXPi2sCGPQaNlGwg+27H4G5clyEk8wW5PBftBUncMz/GN4bFAqpVxaNZCkF005VD7uIfjJAcWvACZJIYa7xnudU6O7/KNTZxPZ3Ljp84LLxISAxHMc4n5FJSuFqepFRaG5SMp7I0rz3hY49zXvGh+tGiAnMoOcwerbaxRaWhk0htEjPMIpvsIew/s/7xytwlqMK+W0KSMajMWQS4r2mMNJ9opn3UskBmNS+8Vgo/zDriH/AOEkfjPlGoR/4mm8oyHrH9G+J0kjHomWNRqCKdHvBPtjdlRDm1KGPOpckpLtextQsbeEPKxynQ5AqGJ02PKoiaz/AGg+4djiOHy1iqUkhrAAs9RCHFOAyMpmKKkJTsphyodTFRjeJzMzhTh6W/q0JcXx5VQuUhlAVKSsUBrRqK+jDxUZuqCmpPoq8TOzqzPQGg+DlhZNW5+EO8INSrZJPmKejRToU5ObZydyqGuGzyXS9xXzf9I8uTvM0esko46RdhVE7kH8vy8oTwynCTZnHms/KsE+0BjvbyH6HzjJDBDbAv1oYvx0Q5B5aadAB45j8xBJatPrX/8AXnApS2LncnyD/EwzJQ7+HocyfRok4DqRUcWw6xMGWoLH8/z8YBLlrqFV1AejR0kvg6sQAkLCFJAILXoAfWJr9mpyS4CPA3rz8YrHG5Rujz82P5OigMrQmNZsqHd9m5RZ4ng853MlVvukKA8vhCQkrSxUhaSKd01gcXE5nGiWYKQDZT1BDeL7Q1Pw6iAlNsoex5msLqcBKXoKjetfKJJ4iZQJcaPoGGkUUvDGsGEsGId3bQsISxGKQkvc7a05wlxX2gMwsKAUBFCzxRYjHtzi6w32WWL7LvGcZJDBkhmpr5/KKxXE61rFaqepXSIqS0dCgkU0uh+bxg6RD+11RXTJ2gvs1fSMCZjOUnyhtGstpPFl8/A/lBkcaWC4Ur1ikkzFk0Qo+EOy8OVAKKmZnDA0NjSFbQyOiwnGnZSqkW0g0rFy1Kyuz7t8XineWkMbnWoY9YgnDKzOCW0eo8xEnCLFljTOny0Yns6cj1jJoJ+9b4aRSS+IKSapHq3oYspfEnrlFdv1iMsbRGWOtjchZDML6w06A4UM3nChnZgQ1RYD57RPCTr50uwOth+cCL8MWg2dGxjIL72TufOMigaKqZPfVlOHNhSg6Q3Ile9IIIBsSb5R9GE8QkEJUpJIKi4FXKeXKIYbFkEgJUwu4/LYRz+SbtDplVqH7TAihHXlT1jSkVYnMcz3rlSAKaCxrrGYRaiCVUHTRThx4RCcoqYAO1jQ6FgdmTf9Y9DAvjZaHRW4nC3YgNRqd0VB51cecLYTFiW52DeJ+j6RZYyaMppmpdqs9KGwaObx+MSg76sK/G8c3qsNyTiv1O3FPVMv8JPq51BPn9AQ5KW+dOpI9WHyeOcw+PKlS3DC5HQH0f4RYy8e01WyUkk/5rt4J+URT8GaZeZqnYJUfFRS3okxYYS4GuVHwAPxHnFLJmkBA3Pa5BKVfM/6YvZfebVj6uAPJDxuwDMvHmQlc0AqyBRI5Xp4fCBYb/1OwyiApK0Elg4Bc9REsWg+7mNR3APWgPqI5HiGGlmWCUpVMGpBCRRz2RrDQm4aIZZ8Wj0GZ7ZYZJCVryFVgQfk8WSJ6VBwXEcJ7Jexi1zZWInIlhCSFpYByzFFG6G+kelBKWjvhclbFUrKrFpkpQVTMuVIckgUGseQcf42JsxRlpEuW/ZS/l1Op9I9Z9ocPnllAF7tHivtPgjLmFIYDRL9ptyKlta3rBeNdhTQjOxr0TGpcnU1gEhTaX1hpzaw8z5RhtmBejeUHlYUquMo61/SC4edKTRyDq6VP8ImqY/d8yD8DBFJolpTYAc9fO8Mokldww9f0hKSli4Dnc1ixlyCb/p6QKCMYMpTQX5CHhgETASoMRqKXuCNX84HhZYEWkqU4FHBGtmiU6oDOYxnDlS7pJQ9yKEaeOnlG8BNKCz9k/VY7H3QIKVgkKDEGzaMI5niHCihRyVRq5qDp1F6xFNDRl4YweHpmAlLAjTQ/lFfNkKlqYgg7flDvB5xC2Ol+YP0YteK4cLLMW5Cg5A/ODyaBJ8WK8M4g4KSamxodIYQA4JdT30rziuVgVS1fAj6pF/gVpUlzQkXdqiNKN7Qk43tAso/5Y9YyLH7Qr8A841AoXiUcyfUEhwl76E671g0ieCX1a310hU4tCglT0LpTlU4JSBcseml4ydhVUUKZmL6MbjrekcrbTIu+w/vqBi1aE8wf06RXrU5OiiabMlnGx0hjFrIFhe3KtN4r5s5zUUL01DN60j08Mrgi0OiWIxAGby5b+FY4fEzUpUQd6U05/WkdYZgKi3lvTnHGcZkZJhGhrC574nZ6VJz2WfDcYVKUomgajXIPZHTXwhwcQTVANVMPEntV+rxyUuYXFTeHcNNNCLpIPz+QjzpQro9T21I9FQrMgh2zqZ9syyf5Un+KL3BzSZmwY+asqEDwSP9fIx5rh/apUtKBlKiCSomj3A9Gjr+B+0iJqCqxcu5tchzvQnwgJuK2ck8LR1+LDyi5ABK0n/t0P8AEn1irHD0rmoUe4tXa3SVHtJ5V9IqB7Uiejsj+7SpealQCpWVY/ZDHoVbRqROKaKLgEh08ttrOBpUcxT3FySZOXpeUd9nqGGKUJCE2SwGpYBq84IZ9I8y/wCNVJUmWApjda2+nO/zpFxhfaQqBZaS3O50Z+QMerGSkrRxSi46Z0OJ4mgukVIukllDwMcN7Q8MQoFUtKH+93ioeIL+UPe0c/3kr3stZE2SASRql6uLFiHaOcxHHytHvQwWmi06H9CH8ocSjnJuBIUSBmHIuf1iKpqaMbQxisWCvMgs9WhSdJSsueyrVvjziTRRMmnEsfnDkqak01ijxGFXK/zA7D6aFxiFPUEQNh7OuTOQmlX2ZzDsvMoBhlG5v5RzPDuItc05X/WOowmHSQFO4Ni7gxgUMYbDId1HOeZJaOmwsxBlhgARQNW/6xT4Ztot/wCxypDPlU6TRQdhWoYsfzic3oDIS+KyyrIslxdqGI4mZKYhCTMdqkWe7+XrDuJkpf8Aw0k6qIL+NBtCWIQRMzBQQkkAgWbkOrRzSbEbZzeMSqVMBIKUmo6a9WZ/KOi4XiM6MpHdIANxWz7jpAeM4JKpaFuFAKoeSklPxCYDwhWZISKUDsNWPzB8obqI73EamyQDYFSnZicr1udojh8O6gCoavlsfPT4wSWgEjb8b8qX+UT90EhnYb/XwESuRBWD/s0bp/iH5xkC9wP+cf4VRuG5/wDn/JirmYCWgJLiWpRJLMz9NRDeALBaFkqQahu870I2MVGIQpSwxSFAFk5gSBXQkkudbmD+8UgEKPaNgygSf3tfCObl8hIp2PYjDd5DO/zqC/j6Ry+JnqQpzUih5t89YtJnGTlBV2iKNuzed4rOLp94BMatj1Dt8Wi3p8vycSkGroGucFJd7+aSD+sc1xJLzTeg/RuddYuMJN7ySA96dG+YPhEsDLSShKgCk0PjWO6S5qjpxzcHZzKJJP1tDH2YgDmPlHXSOFozOAxKvQhvCFcbwmgY/eUPC35RJ4Wdy9Wn2c1LDjw+vSJSphS1225G8Gmy8hAOtfkIZnYMqQCkZhy51+JjnljknR1xzxnE6v2cwWVCJgNFBzzr+Ri7l4cJUpAswbo5A8mT67xU8GV/chB+6GrQ0SUnpYGLObP7Ye5S/gCCfjHmSvmyfK1ZXzcKFEjQ+TkP5H4mAS1hCgiZUHu1augMMzj2lp2SkjnlUX9CPKK32oR2M2qRm8rx2elzOE68HPmgpRHJ/EsuYOCCC/QhiDvvHHpxzAEG9D4GkN4rGAyswNWLi+l945wYhknkX8jHstnnFhjZXapa45dIXl49QLX60MTTNSvK9m+cZM4Wk1BLbu7Rgl9w3FhSMqw726fJoNiMRLQwKSp7MHfxtFDLCpaglWtj9axeYLEiZRTOK9d/FoWwldiMN7zuSinm/wD4ikXfBsNMAylx+80MSMRKH30noX+EPYbEJJo/8JaA6MiwwOCUghV25vF/iVkkKQBmUADu/h5eMIYXDLMsqTpv4b9YitDJZZzqDjpr93S8QyzrQkmP4ziimBTRaQyg7h7Oz/RiixmIK3dyfJi7jWn9YjicWWAcl6tcDx0itxJW4I7Nbd74Rw5Mrl0Rc2WzlSBVnNRW41a2kbwGGMtLP27uLh9Of9Yo048pLE9opKuTCmvIPFpguIKCKl6ODemkIsslpmWR1TLRGJGd2BILqBFD02roY3jJyCFZj2nYW5gh3pCK8WQQ46+O8GROlkhTOK05tWviIosumHlZjnZPmqNQv/aSfwK8h/tjIh7sfs1i8g1CWBOgYFQLDbQhoU9/NMz3QR7xIckk2apL/di/wOH92nsqUbOe6WsDS5feFz/dkurskmj2uaiDKo0I1QFWBCEkJSlSQHJpnSSWoWq1YHK4MlQIZ8z9SWvdnNzDS1EAsHIFr0fXk5tzgQnt92taGt/yt4Rlkp2wXRxuPwKpM2oIKSfFqeL1huSpKsqvH8vX4x1XE+HieE7gDtaZiGvs9+scVMw6pEwoIZrjkbEHUUcH9Y9HFlTOlS5DwmuGcgg/qPUGNYhNWckA1fneFpk5i4rm+X9YiVkgkkAWZ7mw5inxEdPJIdRbATpIqohwkl+YO31pF57MYZIlA0LkqA5UB+APWKj3yQkJAcCrFjW3yJ8YZ4LP/vAgFmIUjoS0xPkX8IRZE5UVeNqNltINFt+NSbN92kB4pxBjMV+CUrzUtKQPSLCbJIejOt/9BjnuLl0lIvMWAegLAeZfyjx8usz/AFOzHuCLKfPPvl/sj/VMlA+ijC/FZoXLUn/+Sj/4/EGBcWmtMn8gR5TZfyTC83EVX/lly0eKlAn+YwkV5GaOVxswBSkg0eniIRSeyrp+kEx6/wC8X+038IYxpfcZti/KpbzJj3IP4o82XYXAYnKArm3x/OLKXOCVP91WkUsmSSOR05w9IQohiDW3hDNi0NzeFJbMk1FRzEMcOm1SR4xHCYP3oAVpFlI4EpK0CWFKC1ZQ1S4SVH0BMK5IZFjguEBnAoa62i84dhADCnAOFJzBaSFtT95nZ46H3CmKgoAckgKvdR3fkBEZ5knQrkkNDFlEvKlgTqWsOWpirwxXmykEuwIHeqcyixpZ9PN4cxJCHImFLgVATmLhj2mpqbtWNIQglKiSTlLHMLuEsxNwxjllkcpbJN2KcS4acyVKKSixFAFc2GhFwPR4FM4MJjkFQBZxmYpOwUwBFti0WxWgsCdKkD7zsaeXqYXmlnBUkMSQHAZ6sNxpaA5JdC2ii4vJKWyIM5aiAQOy0sm76kMKmHsLgWqkAEXU7mhY06fGG0qABqHFRX8/DzgaZ4YkFLkkXDsMpcDV1PQfhid8vBrTCSp9O0ACFHKdWITelAliR1EKTMOCFNVOYVAYAkUFOg8oniUlK1GySfK29A1uURlAJFC4N2YXNRmD2LedDGaYmw/9kI2PmfzjIn9oV+JPrGRuK/aNbL0cKZ3IqAKACgexBer+kQVwNBDF+oLU2jSeNmhIZlWo3OvS30Ymr2jd8o6Wux5Ucg+RjpvEdCcPoFJ4NLCSAVMqwK3LPow5RqT7OSSpXZLm7qVy8NvWC4biuUEMl7ZnUX0DHLVOg84Pg8cupOQJKSoqLpsABQGoLBm51g1jtaD8fo2ngcoJZSMzWvblCfEfYzD4mWyQqWoUSpIJIIuCD3g9xTk0bxfH6VAazMQakAEEkgn+ukYjiwCmSC6lEkEksygCw1UA1W+FG9yF6QOUb0eccf8AZnE4QEzEkpBYTEuUkaV+6eRr1jnRiNN49nxmMK3CkgpIIZXdq2n3tKch0jyP2n4CrDTMwBMpR7JY05VhHTZ1YciehIz+1XX6EFwmNyKSvWWrMf2bKHlFYVPBnyZF3Dsocx+afnFIrdl21VHpuInBYSRZgT5Rz/u/75I0SAv1zf8AiIa4diewEHQhCDdwxV5tTyhecCVrb7yUAH9rMfglo4fURqbYcT+NFVjllRWXqUP/ABF38m84BLxYYZqZ1pPgkr+SRBpyX96oakJHRP8AQQlhMH73EoQxyoAcAE81UFbA+cDFT0PkdKyHDPZ9UyfLlrBdbLXySrtH0pFnxL2Qm5ihAKkBQymgDGz+BjtuG8NCJqphygkBIJJfKHZksSC51byizK0pNxX8LKDM7vWvKvpHS5y7R5Tk7PNcZ7FTpSUuhTM7sWYHteUFwvC83u0mnaTUGyVkA+V/OPRJ6BNTMfK1KA3cgKtUu/1ryWBwDLCVHunLs+VQa+pBh4Zb7CpFFhEgTKGym5EEt8D6R13AR2gspcpDA3Ad3Yblr3YRWzeBkTF5BQVTSjPbrUeUXODZKEulJBVqTUAknumwB2ieXJFw0xZSVFhh8ElBVloFKKlC9Sa9PlBM6hWja6uO7UcyDWNJxBZ6BSnpWmhYVc3/AFiK5xdy5LM+hq9TyUoljyEc/O3ZEXRiQkspmIobmj33H11KlD9l0ux0puGapf65SzhRUXFQKGldXBFuZjSJuZykBIDDQMdGfW55UhbXRvIOXKSUuCQLEXcJIIADuA7dWMYqU5Ke/XcAGl2DDX0A6zEhYowq4qpINGdq1NRy9BGgpgaG+4YAO9Wa7frFOTQLEfsQS7qopjsxS9m0KSX5gQHE8MUpyzNYZjlDA1y9GYeNIal4pQIFezU3Idy3aJpQJNd4KnFFyxcp0Zy2huI0Zb2FMlLlEEqNi7gELI1II1GmxhdfDksVS2GjMUgVJ3sSLPoY3LUUqzEudwAwOzH66xJWISJjEghdalg+oe4pvSh8X5pqg3aI/Yjt/N+Uagv2MfiP8SPyjIFoUZlYhjlCSouaMMxewLXp8/CS8MUMMulg6mDlgb1DPTdoTXjFEEhVvvM50GlBU3o1doDKxZyhgySSmgY5m1ZPlmrzMZzfjY0R7FgHKlWaodgGBIAYfGg5U3Ji5xC/dggJQEvckqaqXJaj+jMS8Iy56yntBXeZOZQIBUXDE15Zd93gc/EqEzKMwqwLJNC9a/euTe76wOWxrroYnycygpIoNSXAOoDqexYaVrrA1STLUCGFLOA5Acd5yo86bvAVYidQhIJSR26qFzelOsH4kUlXaBdLMQoBKjrV9hqAkMNXEP1tIp0rSCycTnQVlKmOrFQDPckBxW+haBYiRLVm94yparoIU+1HDggZiDX5xKZw+W4OZRY1SZhS7gkCjilaDa7Rk+QkhQKlFYFFMPef5e0B2g4FxoatSGbSf5g/qefe0nswMMQqWv3so3LMUk2CtCeY20itxIdLCxt6lP8AqzfxGO79oJomYdKAgpXdfbJDgCw0o7Fqg61jmMJwr3iUhzQKpWhrlpqCprVjpi6gpS8lVkb7CcOnuhId8qSrxfL8EgRZzsZ2ykDtEpHRPuwon/W3jFLMwCpRSqoUg9tJGhdiGoUsD4iLfhcoTlTJpFFJZtbNR/8AKB4xH1CTjZXHOmDwuFCkpHUk83r11HhFjwDCBDzAcq7ipBysBfap8qwWXwuXLUlWdaEGhBA7IYlNTQEqIHnB/cLzDLZLgsAaai1akmOR0qr+oMuV1+pb4I1GZIJYm7GtdC1aVoY3NxRIBTLATfNZ1XqHsDY1ufFSQjI3aIqHFAUuXOjNy2JrEBiCVZgoXDmhB3BJoKbF6GlIDk3GqOPlQ9hMSoJXmCEizd6lL0oKa+HMM2Y1QlC0kFyOlstD1MFXOBJSEvma+ZtWuw1ejlukQRKSmaQyUOD3QQAWGXk+YXpQmA99G2LKClB0pUzEhw4rbu1qTfk0LZsgdKCXuHe4pU6c3paHjwgLWcygSoUFn3CgoWvvQwnM4bNSspQE5RycuS7JLgp3BKhrSFpdo1WEwuIDVBSxoSoGleddYYWtRTyYE3YCzai45QnjJqJAdZUSo6qzM+pJ1sAznkwBMZGLcZk0FHt1BB0d+Wu8ZxaE6DnEpJLEEhn0vqeTg/TwfCr+8HpyJH4Sej/RgS5YHdvc5tiXvt46+TJTQHMEs3dJN7joX16wqjbugUGE5nSXIy0YvagNX9NoyWaOS1ud9Gs7VgMyaCrsuoAgA6hgBp0NdiIwuKBtjTXW+nhoYf7YA/2YLqkAKTYntNqbn87RFGBBJZTkaskWDuz7PfYQCXNNga6i70Y13YxIYk94gJAPMB3a4dtb7c4MZ32jJ0TlcPAsou5BqC50LAP4PppEMRIQVk5mKSe0GIUNRlsanfxpApkzyN7mtHADtd6tWBqJSGCFEtWh0BZ2drmwrXw3JPpDXfQznlf8o/xJ/wBsZFblmc/L9I3A5P6BbLObjEhCQpSSpQJ7qR2QcrUDXI1esVEzFBS3KqNlDksFWAYam29bQ4vD50ZSnMpIuDmOUgukknMC1XO5Dwp9mJZBTlALMoCgFxTy5vHTN14Ku10EQW7QWVJuEdmpJAUCaBLJYg9d6S4ematSs+USwwGQEMasbsRYlz+uT5SgcoKaMO6wATuNA1I3PnrIKUjusb6d5uTj60iaVqqAt+BmeFJWEgiYkipMxQHQSmOtq11aK+bNqSUpKgGqcoZ+Qy0YaaG0R98HSWFH7QqQ7hx1c84DiFpSoul2NaktcEAJYJDO5PPxrp6ZS9BfeE7hQNFaU7TaG9j+UEl4tJJJoKkgFbHtJTYAgF1Ds/K1OcaVjtSjKBcBykjnQ8jBJCm7ysySB2Q4qO6QdD5w0MTtoVDPEB2VZTrQjYb/AD5gxDCLQiU6h2soKiqrqILEH8NEjQAgO5hXiOLCE1d3YA3fmbP0t6QvhuJhDAoClqAYh8pvYlhvvHVkj8FFDxReY+WgpkndVQX7Iy7tW4r+sLlSpPcS76jLQW+9RjzgE2Y4lp/zAtSlA9RUk84fGJmJWpKVAApCR2UFs2Zwc9Ae7elRArjjphDJWvvGWtLAGwIrR2AU9UhxW+xgC+MEAhOTsm5SE06FhQk0o1rxuThiqkxKzlo7s1Xozuk1JHPwg07DBaGQaIDEAODZyykgC9+1pzjipW3/AKFtPsAjHEjOVMmpJ3cEAFyHLbecFlrlHKo3qSHVVrMALOS6XsNXiU3hiWCSRMcA1ysSXBZ6gNSletoWmSUyUuErSA5YJUpxycsXPnU7wPb8i8bQ7Kwy1sZYSQSW2t2Wvm0+6fGBnhc9s6itaiqhUpL3qLB/IM943LxmdlyVlCRdJQnK5rUu6SdmsYNiJa1k98FjVRLsbpYguK8oHBVTM0qoXlYdIqVAqFaZkqDkt2Q1BQEkEUg6FOe0sF+0kMFE3dzy318IxWC96jKt1EEkOphuGZXZVdy+9TDIkJSjK6UgH8QJbUCrkcx5xuG6A0iEkgpDKAFyQ5LXtR/oaNEAh2ATmcioUAagvralr1EK4pK0lwp0jVJKe0xJepGpo0EwnEgVHvAlwaqyncAEUPL9IEopNCsclSKAMR2jloCO1fu0Acv4l4lhsOczkkqArQV67O48oLInEk58oVzNw+7X6+cbm4cIDgjKqodwQ1wDqK6Goha8gFJwJIzAOHdmZyAKi5pTkRGTy4Dg3f73hXlz3hj3QBLpIoddevnf5xAYVQGZXZSaPcnw3Yv4a0iO2xWmVk0MSSvK5DUzC+WxTQvq5vB/toBOdLc8xY82SXOr9IxUiYEmhU1gQxKaEs5YeNNKXjDg5ikl1IJozuCRSjFsrV3p0h1SS0NRGZOGyqijMoX5AbHTXpAZ+Jq2RxvSzNRtW+cREhSlOVM4D3I18L6Br+ETSlIUyiQk2Yg9SxLb+cC7noV96JfauR8h/ujcMfYMJ/zz/wBxUZHTxY9sjNmENlJqXvzch/xeloBiMW7Ek0oX0cX8C36wCagO7ZWY9qlL20qHqOsLz1KVlIL5iNSBo9Goba684VybdGbdlpiZrAOrMCDm/Fy0vevTnCfvSSzEGzuFGhdyGDC2+4hSbPKQM6atfMKMBb8T8ntBcKhdXTMD2UpJAbkWFK6v8TBd2KmEEzs1dzVuYqafnEZc0lKuyO0C/UEtrqFKNtwTUCApwqklyb1zJLhhXoLsa7QNU0ggJKiRq7mxJZy97Uh4OisX4ZpS0nNLACyoFhlLZRzagett4WmuhDS8qWFMrr60IrcB61eGFY7KF5h2gHyglQFsrk0KnLswYbGF0lSjQjtt2SR0SWDZWJB5MOook2w1yehSRJVMbNloXNHrobuCDyDQ5L4ghKmlBa1bCiQdSSzAvBp2ESgJKhlmKDBQUVM9CksQLvcaUhKbLmLbKVEFyb2etH33BvFE6DTQ5gGK1TJhHZ50djQWcmt/KGMHiyVElICiSVA1NuwQNnZ7GFPsYSAApSHIJGUEuHANSQLmtNYdkqVlYMoivaSlChetEMLa7wspNqmbYWWCoOVJCkWbsFIdxmBfV+j1F4d4cSCTVLVLtV1ZTQU/qX5A+ykZFdolQZYZOXMSUgjySq9943lUnNQm1QDlBtfTXwiX5kpWux5ctSlskA5qgKHZDcxWhY2sd3jWJJMxSC/ZYZwGzLTqwtuBsGYUfWcnunYjcuL8jbyPONTismtbMoFiSGAdjte9rNGcrWjc20EC1BSkqUA6qpegzE3emujc+Rc6SCzJUSzWuOdAdG5RWYgAqdL3ytqRYsdRXbWNYmcVS2ezZjSmrh9dXPPUxLkxHJlnKSShRLu9dwLvApeDScubu2IOiQSEitH9YHLmFkpSXJBB1qklg51NIZKytQYOos4bW33TUOFcwBB8aBbITQ3u0JJS4qHsG0FhQ+NdoAqQpN0hJD9oMHCTs9Bp4com6lOskhQIzW1NGo1Ckim4g09DrdauTahyDUAbDVoRts1i8mcFEg0AoWrUCzs+1OXSJIxawCCy0keHJqXfU6xCfjA5VlsXLFnBt2dDq/OJAAl1Eh6sK5aBuoI0hEvzMmHwywoqBSSWpQsCB2QSKVZmg5xCRLShmbNR6B2vuaC5hNU1ZYIUAUqq5slRHMVYFgNz0gs0oAAKiVGlmoxLnl0gdDeDSp5IIJS3+YkPWhpV/O+sCGGKywWFH7oNC560XraurCGk4eXkOY5S4GooQ+16CvhElyCkpGTMl6HvhqN0udat0iijr5BS+yvZbhMwEABnIKhSveL7HXXwNjhZCFEAhPbUEOAagm4ZikgXsISxeLWCyJSphSchLuEkBBIC6fisSQ4NGiE3jqJCkGZLyurVgtJHdUwAStNqsNPC2PGk9DpF3/bcn8K/+0r/AHxkJ/2lh/xq+v3oyOrjExScW+9+yYp5v+OOsz+WXGoyOP7NkOh4T35X7P8A9q4rl/8AuF/9Qf8AlGRkVj+ETyA+5N/f+IjWI/xE/sq/lTGRkIwvoFwzvHon4mK7FWX/ANRf80ZGRfF0W8Dkn/3C/wBo/wAogvGrI+vvxkZGl2FBML3VfsD+UQ9K/wARH7HzRGRkLPsWZZYDueC/5jG0d0/sJjIyJfZGYlOtK6yv5jF1jO7N8I3GQsfwCRKwdxP70Kyu+P2T/NGRkTfgH8pvD3X1X8Ew9wz/AApn/RP/AMkZGRaPaAiGA/w19Zf86I0uy/2FRuMiHgxSn/Dl/tH/AORMXE7vq+vvrjIyAukGXQbFdxP7S4Q4N3x0X/JMjIyG8hj5LHGX/eHwTBuG99f194RkZDw7KY+yftZ3JX7K/jHIe29pXh8JkZGR1Q7ZdHOxkZGRUJ//2Q=="/>
          <p:cNvSpPr>
            <a:spLocks noChangeAspect="1" noChangeArrowheads="1"/>
          </p:cNvSpPr>
          <p:nvPr/>
        </p:nvSpPr>
        <p:spPr bwMode="auto">
          <a:xfrm>
            <a:off x="152400" y="-800100"/>
            <a:ext cx="2295525" cy="1990725"/>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4098" name="Picture 2" descr="E:\DELL\Desktop\9444a0be515335b6d157e67acf524ab1.gif"/>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flipH="1">
            <a:off x="3786182" y="857044"/>
            <a:ext cx="1577336" cy="17066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66817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484265" y="4581128"/>
            <a:ext cx="8305800" cy="414649"/>
          </a:xfrm>
        </p:spPr>
        <p:txBody>
          <a:bodyPr>
            <a:noAutofit/>
          </a:bodyPr>
          <a:lstStyle/>
          <a:p>
            <a:r>
              <a:rPr lang="tr-TR" dirty="0">
                <a:latin typeface="Monotype Corsiva" pitchFamily="66" charset="0"/>
              </a:rPr>
              <a:t>Kimi nankör, kötü niyetli, sütü bozuk kimseler vardır ki, hiç de lâyık olmadıkları hâlde sen onlara iyilik yaparsın, onlar da sana fenalıkla karşılık verirler.</a:t>
            </a:r>
          </a:p>
          <a:p>
            <a:endParaRPr lang="tr-TR" dirty="0">
              <a:latin typeface="Monotype Corsiva" pitchFamily="66" charset="0"/>
            </a:endParaRPr>
          </a:p>
        </p:txBody>
      </p:sp>
      <p:sp>
        <p:nvSpPr>
          <p:cNvPr id="4" name="Metin kutusu 3"/>
          <p:cNvSpPr txBox="1"/>
          <p:nvPr/>
        </p:nvSpPr>
        <p:spPr>
          <a:xfrm>
            <a:off x="1500166" y="1785926"/>
            <a:ext cx="5298719" cy="461665"/>
          </a:xfrm>
          <a:prstGeom prst="rect">
            <a:avLst/>
          </a:prstGeom>
          <a:noFill/>
        </p:spPr>
        <p:txBody>
          <a:bodyPr wrap="square" rtlCol="0">
            <a:spAutoFit/>
          </a:bodyPr>
          <a:lstStyle/>
          <a:p>
            <a:r>
              <a:rPr lang="tr-TR" sz="2400" b="1" dirty="0" smtClean="0">
                <a:latin typeface="Monotype Corsiva" pitchFamily="66" charset="0"/>
              </a:rPr>
              <a:t>        Besle               </a:t>
            </a:r>
            <a:r>
              <a:rPr lang="tr-TR" sz="2400" b="1" dirty="0" err="1" smtClean="0">
                <a:latin typeface="Monotype Corsiva" pitchFamily="66" charset="0"/>
              </a:rPr>
              <a:t>yı</a:t>
            </a:r>
            <a:r>
              <a:rPr lang="tr-TR" sz="2400" b="1" dirty="0" smtClean="0">
                <a:latin typeface="Monotype Corsiva" pitchFamily="66" charset="0"/>
              </a:rPr>
              <a:t>,  oysun              ünü. </a:t>
            </a:r>
            <a:endParaRPr lang="tr-TR" sz="2400" dirty="0">
              <a:latin typeface="Monotype Corsiva" pitchFamily="66" charset="0"/>
            </a:endParaRPr>
          </a:p>
        </p:txBody>
      </p:sp>
      <p:pic>
        <p:nvPicPr>
          <p:cNvPr id="1026" name="Picture 2" descr="http://www.leydiler.com/forum/imagehosting/ruyadakargagormek-3c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57488" y="1500174"/>
            <a:ext cx="756084" cy="9902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1030" name="Picture 6" descr="http://www.saglik.me/wp-content/uploads/katarakt-ameliyat%C4%B1-riskleri.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6314" y="1571612"/>
            <a:ext cx="910539" cy="8650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06042031"/>
      </p:ext>
    </p:extLst>
  </p:cSld>
  <p:clrMapOvr>
    <a:masterClrMapping/>
  </p:clrMapOvr>
  <p:timing>
    <p:tnLst>
      <p:par>
        <p:cTn id="1" dur="indefinite" restart="never" nodeType="tmRoot"/>
      </p:par>
    </p:tnLst>
  </p:timing>
</p:sld>
</file>

<file path=ppt/theme/theme1.xml><?xml version="1.0" encoding="utf-8"?>
<a:theme xmlns:a="http://schemas.openxmlformats.org/drawingml/2006/main" name="Hasır">
  <a:themeElements>
    <a:clrScheme name="Hasır">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y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asır">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701</TotalTime>
  <Words>908</Words>
  <Application>Microsoft Office PowerPoint</Application>
  <PresentationFormat>Ekran Gösterisi (4:3)</PresentationFormat>
  <Paragraphs>55</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Hasır</vt:lpstr>
      <vt:lpstr>Atasözü Nedir? Özellikleri Nelerdir?</vt:lpstr>
      <vt:lpstr>İster bağ, ister iş yeri, isterse bir eşya olsun, ona gerekli bakımı gösterirsek beklediğimiz faydaya kavuşuruz. Bir bağa bakmaz, onu çapalamaz, budamasını yapmaz, yabancı otlardan temizlemez ve gübrelemezsek bir zaman sonra onu dağa, verimsiz bir yere dönmüş görebiliriz. Bakımı olmayan bir iş yeri, bir eşya için de durum bundan farklı değildir. Bakımdan uzak tutulmuş bir iş yerinde düzen gözetilmezse aksaklıklar giderek büyür, önü alınamaz olur, sonunda iş yeri iflasın eşiğine gelebilir. Bir eşyanın bozuk, kırık, eksik bir yanı yerinde ve zamanında giderilmezse, o eşya bir süre sonra kullanılamayacak hâle gelir. Unutulmamalıdır ki, bakılan ve onarılan şeyler ancak yararlanılacak şeyler olarak ortada kalır. </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DELL</dc:creator>
  <cp:lastModifiedBy>dell</cp:lastModifiedBy>
  <cp:revision>81</cp:revision>
  <dcterms:created xsi:type="dcterms:W3CDTF">2013-07-07T23:12:53Z</dcterms:created>
  <dcterms:modified xsi:type="dcterms:W3CDTF">2016-01-07T09:16:11Z</dcterms:modified>
</cp:coreProperties>
</file>